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6" r:id="rId2"/>
    <p:sldId id="320" r:id="rId3"/>
    <p:sldId id="327" r:id="rId4"/>
    <p:sldId id="397" r:id="rId5"/>
    <p:sldId id="401" r:id="rId6"/>
    <p:sldId id="402" r:id="rId7"/>
    <p:sldId id="403" r:id="rId8"/>
    <p:sldId id="404" r:id="rId9"/>
    <p:sldId id="415" r:id="rId10"/>
    <p:sldId id="416" r:id="rId11"/>
    <p:sldId id="417" r:id="rId12"/>
    <p:sldId id="418" r:id="rId13"/>
    <p:sldId id="281" r:id="rId14"/>
    <p:sldId id="283" r:id="rId15"/>
    <p:sldId id="282" r:id="rId16"/>
    <p:sldId id="400" r:id="rId17"/>
    <p:sldId id="419" r:id="rId18"/>
    <p:sldId id="420" r:id="rId19"/>
    <p:sldId id="421" r:id="rId20"/>
  </p:sldIdLst>
  <p:sldSz cx="9144000" cy="5143500" type="screen16x9"/>
  <p:notesSz cx="6858000" cy="9144000"/>
  <p:defaultTextStyle>
    <a:defPPr>
      <a:defRPr lang="en-US"/>
    </a:defPPr>
    <a:lvl1pPr marL="0" algn="l" defTabSz="87435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37178" algn="l" defTabSz="87435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874355" algn="l" defTabSz="87435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311534" algn="l" defTabSz="87435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748713" algn="l" defTabSz="87435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185889" algn="l" defTabSz="87435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623070" algn="l" defTabSz="87435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060247" algn="l" defTabSz="87435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497424" algn="l" defTabSz="87435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5"/>
    <p:restoredTop sz="91736" autoAdjust="0"/>
  </p:normalViewPr>
  <p:slideViewPr>
    <p:cSldViewPr>
      <p:cViewPr>
        <p:scale>
          <a:sx n="130" d="100"/>
          <a:sy n="130" d="100"/>
        </p:scale>
        <p:origin x="1120" y="5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Macintosh%20HD:Users:mdschulkind:Documents:Teaching:Psych%20122%20-%20Stats:Normal%20Curv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dschulkind:Documents:Teaching:Psych%20122%20-%20Stats:Normal%20Curve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dschulkind/Documents/Teaching/Psych%20122%20-%20Stats/Julia's%20Stuff/Card%20Demo%20Probabiliti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areaChart>
        <c:grouping val="standard"/>
        <c:varyColors val="0"/>
        <c:ser>
          <c:idx val="1"/>
          <c:order val="0"/>
          <c:cat>
            <c:numRef>
              <c:f>Sheet1!$A$2:$A$602</c:f>
              <c:numCache>
                <c:formatCode>General</c:formatCode>
                <c:ptCount val="601"/>
                <c:pt idx="0">
                  <c:v>-3</c:v>
                </c:pt>
                <c:pt idx="1">
                  <c:v>-2.99</c:v>
                </c:pt>
                <c:pt idx="2">
                  <c:v>-2.98</c:v>
                </c:pt>
                <c:pt idx="3">
                  <c:v>-2.97</c:v>
                </c:pt>
                <c:pt idx="4">
                  <c:v>-2.96</c:v>
                </c:pt>
                <c:pt idx="5">
                  <c:v>-2.95</c:v>
                </c:pt>
                <c:pt idx="6">
                  <c:v>-2.94</c:v>
                </c:pt>
                <c:pt idx="7">
                  <c:v>-2.93</c:v>
                </c:pt>
                <c:pt idx="8">
                  <c:v>-2.92</c:v>
                </c:pt>
                <c:pt idx="9">
                  <c:v>-2.91</c:v>
                </c:pt>
                <c:pt idx="10">
                  <c:v>-2.9</c:v>
                </c:pt>
                <c:pt idx="11">
                  <c:v>-2.89</c:v>
                </c:pt>
                <c:pt idx="12">
                  <c:v>-2.88</c:v>
                </c:pt>
                <c:pt idx="13">
                  <c:v>-2.87</c:v>
                </c:pt>
                <c:pt idx="14">
                  <c:v>-2.86</c:v>
                </c:pt>
                <c:pt idx="15">
                  <c:v>-2.85</c:v>
                </c:pt>
                <c:pt idx="16">
                  <c:v>-2.84</c:v>
                </c:pt>
                <c:pt idx="17">
                  <c:v>-2.83</c:v>
                </c:pt>
                <c:pt idx="18">
                  <c:v>-2.82</c:v>
                </c:pt>
                <c:pt idx="19">
                  <c:v>-2.81</c:v>
                </c:pt>
                <c:pt idx="20">
                  <c:v>-2.8</c:v>
                </c:pt>
                <c:pt idx="21">
                  <c:v>-2.79</c:v>
                </c:pt>
                <c:pt idx="22">
                  <c:v>-2.78</c:v>
                </c:pt>
                <c:pt idx="23">
                  <c:v>-2.77</c:v>
                </c:pt>
                <c:pt idx="24">
                  <c:v>-2.76</c:v>
                </c:pt>
                <c:pt idx="25">
                  <c:v>-2.75</c:v>
                </c:pt>
                <c:pt idx="26">
                  <c:v>-2.74</c:v>
                </c:pt>
                <c:pt idx="27">
                  <c:v>-2.73</c:v>
                </c:pt>
                <c:pt idx="28">
                  <c:v>-2.72</c:v>
                </c:pt>
                <c:pt idx="29">
                  <c:v>-2.71</c:v>
                </c:pt>
                <c:pt idx="30">
                  <c:v>-2.7</c:v>
                </c:pt>
                <c:pt idx="31">
                  <c:v>-2.69</c:v>
                </c:pt>
                <c:pt idx="32">
                  <c:v>-2.68</c:v>
                </c:pt>
                <c:pt idx="33">
                  <c:v>-2.67</c:v>
                </c:pt>
                <c:pt idx="34">
                  <c:v>-2.66</c:v>
                </c:pt>
                <c:pt idx="35">
                  <c:v>-2.65</c:v>
                </c:pt>
                <c:pt idx="36">
                  <c:v>-2.64</c:v>
                </c:pt>
                <c:pt idx="37">
                  <c:v>-2.63</c:v>
                </c:pt>
                <c:pt idx="38">
                  <c:v>-2.62</c:v>
                </c:pt>
                <c:pt idx="39">
                  <c:v>-2.61</c:v>
                </c:pt>
                <c:pt idx="40">
                  <c:v>-2.6</c:v>
                </c:pt>
                <c:pt idx="41">
                  <c:v>-2.59</c:v>
                </c:pt>
                <c:pt idx="42">
                  <c:v>-2.58</c:v>
                </c:pt>
                <c:pt idx="43">
                  <c:v>-2.57</c:v>
                </c:pt>
                <c:pt idx="44">
                  <c:v>-2.56</c:v>
                </c:pt>
                <c:pt idx="45">
                  <c:v>-2.5499999999999998</c:v>
                </c:pt>
                <c:pt idx="46">
                  <c:v>-2.54</c:v>
                </c:pt>
                <c:pt idx="47">
                  <c:v>-2.5299999999999998</c:v>
                </c:pt>
                <c:pt idx="48">
                  <c:v>-2.52</c:v>
                </c:pt>
                <c:pt idx="49">
                  <c:v>-2.5099999999999998</c:v>
                </c:pt>
                <c:pt idx="50">
                  <c:v>-2.5</c:v>
                </c:pt>
                <c:pt idx="51">
                  <c:v>-2.4900000000000002</c:v>
                </c:pt>
                <c:pt idx="52">
                  <c:v>-2.48</c:v>
                </c:pt>
                <c:pt idx="53">
                  <c:v>-2.4700000000000002</c:v>
                </c:pt>
                <c:pt idx="54">
                  <c:v>-2.46</c:v>
                </c:pt>
                <c:pt idx="55">
                  <c:v>-2.4500000000000002</c:v>
                </c:pt>
                <c:pt idx="56">
                  <c:v>-2.44</c:v>
                </c:pt>
                <c:pt idx="57">
                  <c:v>-2.4300000000000002</c:v>
                </c:pt>
                <c:pt idx="58">
                  <c:v>-2.42</c:v>
                </c:pt>
                <c:pt idx="59">
                  <c:v>-2.41</c:v>
                </c:pt>
                <c:pt idx="60">
                  <c:v>-2.4</c:v>
                </c:pt>
                <c:pt idx="61">
                  <c:v>-2.39</c:v>
                </c:pt>
                <c:pt idx="62">
                  <c:v>-2.38</c:v>
                </c:pt>
                <c:pt idx="63">
                  <c:v>-2.37</c:v>
                </c:pt>
                <c:pt idx="64">
                  <c:v>-2.36</c:v>
                </c:pt>
                <c:pt idx="65">
                  <c:v>-2.35</c:v>
                </c:pt>
                <c:pt idx="66">
                  <c:v>-2.34</c:v>
                </c:pt>
                <c:pt idx="67">
                  <c:v>-2.33</c:v>
                </c:pt>
                <c:pt idx="68">
                  <c:v>-2.3199999999999998</c:v>
                </c:pt>
                <c:pt idx="69">
                  <c:v>-2.31</c:v>
                </c:pt>
                <c:pt idx="70">
                  <c:v>-2.2999999999999998</c:v>
                </c:pt>
                <c:pt idx="71">
                  <c:v>-2.29</c:v>
                </c:pt>
                <c:pt idx="72">
                  <c:v>-2.2799999999999998</c:v>
                </c:pt>
                <c:pt idx="73">
                  <c:v>-2.27</c:v>
                </c:pt>
                <c:pt idx="74">
                  <c:v>-2.2599999999999998</c:v>
                </c:pt>
                <c:pt idx="75">
                  <c:v>-2.25</c:v>
                </c:pt>
                <c:pt idx="76">
                  <c:v>-2.2400000000000002</c:v>
                </c:pt>
                <c:pt idx="77">
                  <c:v>-2.23</c:v>
                </c:pt>
                <c:pt idx="78">
                  <c:v>-2.2200000000000002</c:v>
                </c:pt>
                <c:pt idx="79">
                  <c:v>-2.21</c:v>
                </c:pt>
                <c:pt idx="80">
                  <c:v>-2.2000000000000002</c:v>
                </c:pt>
                <c:pt idx="81">
                  <c:v>-2.19</c:v>
                </c:pt>
                <c:pt idx="82">
                  <c:v>-2.1800000000000002</c:v>
                </c:pt>
                <c:pt idx="83">
                  <c:v>-2.17</c:v>
                </c:pt>
                <c:pt idx="84">
                  <c:v>-2.16</c:v>
                </c:pt>
                <c:pt idx="85">
                  <c:v>-2.15</c:v>
                </c:pt>
                <c:pt idx="86">
                  <c:v>-2.14</c:v>
                </c:pt>
                <c:pt idx="87">
                  <c:v>-2.13</c:v>
                </c:pt>
                <c:pt idx="88">
                  <c:v>-2.12</c:v>
                </c:pt>
                <c:pt idx="89">
                  <c:v>-2.11</c:v>
                </c:pt>
                <c:pt idx="90">
                  <c:v>-2.1</c:v>
                </c:pt>
                <c:pt idx="91">
                  <c:v>-2.09</c:v>
                </c:pt>
                <c:pt idx="92">
                  <c:v>-2.08</c:v>
                </c:pt>
                <c:pt idx="93">
                  <c:v>-2.0699999999999998</c:v>
                </c:pt>
                <c:pt idx="94">
                  <c:v>-2.06</c:v>
                </c:pt>
                <c:pt idx="95">
                  <c:v>-2.0499999999999998</c:v>
                </c:pt>
                <c:pt idx="96">
                  <c:v>-2.04</c:v>
                </c:pt>
                <c:pt idx="97">
                  <c:v>-2.0299999999999998</c:v>
                </c:pt>
                <c:pt idx="98">
                  <c:v>-2.02</c:v>
                </c:pt>
                <c:pt idx="99">
                  <c:v>-2.0099999999999998</c:v>
                </c:pt>
                <c:pt idx="100">
                  <c:v>-2</c:v>
                </c:pt>
                <c:pt idx="101">
                  <c:v>-1.99</c:v>
                </c:pt>
                <c:pt idx="102">
                  <c:v>-1.98</c:v>
                </c:pt>
                <c:pt idx="103">
                  <c:v>-1.97</c:v>
                </c:pt>
                <c:pt idx="104">
                  <c:v>-1.96</c:v>
                </c:pt>
                <c:pt idx="105">
                  <c:v>-1.95</c:v>
                </c:pt>
                <c:pt idx="106">
                  <c:v>-1.94</c:v>
                </c:pt>
                <c:pt idx="107">
                  <c:v>-1.93</c:v>
                </c:pt>
                <c:pt idx="108">
                  <c:v>-1.92</c:v>
                </c:pt>
                <c:pt idx="109">
                  <c:v>-1.91</c:v>
                </c:pt>
                <c:pt idx="110">
                  <c:v>-1.9</c:v>
                </c:pt>
                <c:pt idx="111">
                  <c:v>-1.89</c:v>
                </c:pt>
                <c:pt idx="112">
                  <c:v>-1.88</c:v>
                </c:pt>
                <c:pt idx="113">
                  <c:v>-1.87</c:v>
                </c:pt>
                <c:pt idx="114">
                  <c:v>-1.86</c:v>
                </c:pt>
                <c:pt idx="115">
                  <c:v>-1.85</c:v>
                </c:pt>
                <c:pt idx="116">
                  <c:v>-1.84</c:v>
                </c:pt>
                <c:pt idx="117">
                  <c:v>-1.83</c:v>
                </c:pt>
                <c:pt idx="118">
                  <c:v>-1.82</c:v>
                </c:pt>
                <c:pt idx="119">
                  <c:v>-1.81</c:v>
                </c:pt>
                <c:pt idx="120">
                  <c:v>-1.8</c:v>
                </c:pt>
                <c:pt idx="121">
                  <c:v>-1.79</c:v>
                </c:pt>
                <c:pt idx="122">
                  <c:v>-1.78</c:v>
                </c:pt>
                <c:pt idx="123">
                  <c:v>-1.77</c:v>
                </c:pt>
                <c:pt idx="124">
                  <c:v>-1.76</c:v>
                </c:pt>
                <c:pt idx="125">
                  <c:v>-1.75</c:v>
                </c:pt>
                <c:pt idx="126">
                  <c:v>-1.74</c:v>
                </c:pt>
                <c:pt idx="127">
                  <c:v>-1.73</c:v>
                </c:pt>
                <c:pt idx="128">
                  <c:v>-1.72</c:v>
                </c:pt>
                <c:pt idx="129">
                  <c:v>-1.71</c:v>
                </c:pt>
                <c:pt idx="130">
                  <c:v>-1.7</c:v>
                </c:pt>
                <c:pt idx="131">
                  <c:v>-1.69</c:v>
                </c:pt>
                <c:pt idx="132">
                  <c:v>-1.68</c:v>
                </c:pt>
                <c:pt idx="133">
                  <c:v>-1.67</c:v>
                </c:pt>
                <c:pt idx="134">
                  <c:v>-1.66</c:v>
                </c:pt>
                <c:pt idx="135">
                  <c:v>-1.65</c:v>
                </c:pt>
                <c:pt idx="136">
                  <c:v>-1.64</c:v>
                </c:pt>
                <c:pt idx="137">
                  <c:v>-1.63</c:v>
                </c:pt>
                <c:pt idx="138">
                  <c:v>-1.62</c:v>
                </c:pt>
                <c:pt idx="139">
                  <c:v>-1.61</c:v>
                </c:pt>
                <c:pt idx="140">
                  <c:v>-1.6</c:v>
                </c:pt>
                <c:pt idx="141">
                  <c:v>-1.59</c:v>
                </c:pt>
                <c:pt idx="142">
                  <c:v>-1.58</c:v>
                </c:pt>
                <c:pt idx="143">
                  <c:v>-1.57</c:v>
                </c:pt>
                <c:pt idx="144">
                  <c:v>-1.56</c:v>
                </c:pt>
                <c:pt idx="145">
                  <c:v>-1.55</c:v>
                </c:pt>
                <c:pt idx="146">
                  <c:v>-1.54</c:v>
                </c:pt>
                <c:pt idx="147">
                  <c:v>-1.53</c:v>
                </c:pt>
                <c:pt idx="148">
                  <c:v>-1.52</c:v>
                </c:pt>
                <c:pt idx="149">
                  <c:v>-1.51</c:v>
                </c:pt>
                <c:pt idx="150">
                  <c:v>-1.5</c:v>
                </c:pt>
                <c:pt idx="151">
                  <c:v>-1.49</c:v>
                </c:pt>
                <c:pt idx="152">
                  <c:v>-1.48</c:v>
                </c:pt>
                <c:pt idx="153">
                  <c:v>-1.47</c:v>
                </c:pt>
                <c:pt idx="154">
                  <c:v>-1.46</c:v>
                </c:pt>
                <c:pt idx="155">
                  <c:v>-1.45</c:v>
                </c:pt>
                <c:pt idx="156">
                  <c:v>-1.44</c:v>
                </c:pt>
                <c:pt idx="157">
                  <c:v>-1.43</c:v>
                </c:pt>
                <c:pt idx="158">
                  <c:v>-1.42</c:v>
                </c:pt>
                <c:pt idx="159">
                  <c:v>-1.41</c:v>
                </c:pt>
                <c:pt idx="160">
                  <c:v>-1.4</c:v>
                </c:pt>
                <c:pt idx="161">
                  <c:v>-1.39</c:v>
                </c:pt>
                <c:pt idx="162">
                  <c:v>-1.38</c:v>
                </c:pt>
                <c:pt idx="163">
                  <c:v>-1.37</c:v>
                </c:pt>
                <c:pt idx="164">
                  <c:v>-1.36</c:v>
                </c:pt>
                <c:pt idx="165">
                  <c:v>-1.35</c:v>
                </c:pt>
                <c:pt idx="166">
                  <c:v>-1.34</c:v>
                </c:pt>
                <c:pt idx="167">
                  <c:v>-1.33</c:v>
                </c:pt>
                <c:pt idx="168">
                  <c:v>-1.32</c:v>
                </c:pt>
                <c:pt idx="169">
                  <c:v>-1.31</c:v>
                </c:pt>
                <c:pt idx="170">
                  <c:v>-1.3</c:v>
                </c:pt>
                <c:pt idx="171">
                  <c:v>-1.29</c:v>
                </c:pt>
                <c:pt idx="172">
                  <c:v>-1.28</c:v>
                </c:pt>
                <c:pt idx="173">
                  <c:v>-1.27</c:v>
                </c:pt>
                <c:pt idx="174">
                  <c:v>-1.26</c:v>
                </c:pt>
                <c:pt idx="175">
                  <c:v>-1.25</c:v>
                </c:pt>
                <c:pt idx="176">
                  <c:v>-1.24</c:v>
                </c:pt>
                <c:pt idx="177">
                  <c:v>-1.23</c:v>
                </c:pt>
                <c:pt idx="178">
                  <c:v>-1.22</c:v>
                </c:pt>
                <c:pt idx="179">
                  <c:v>-1.21</c:v>
                </c:pt>
                <c:pt idx="180">
                  <c:v>-1.2</c:v>
                </c:pt>
                <c:pt idx="181">
                  <c:v>-1.19</c:v>
                </c:pt>
                <c:pt idx="182">
                  <c:v>-1.18</c:v>
                </c:pt>
                <c:pt idx="183">
                  <c:v>-1.17</c:v>
                </c:pt>
                <c:pt idx="184">
                  <c:v>-1.1599999999999999</c:v>
                </c:pt>
                <c:pt idx="185">
                  <c:v>-1.1499999999999999</c:v>
                </c:pt>
                <c:pt idx="186">
                  <c:v>-1.1399999999999999</c:v>
                </c:pt>
                <c:pt idx="187">
                  <c:v>-1.1299999999999999</c:v>
                </c:pt>
                <c:pt idx="188">
                  <c:v>-1.1200000000000001</c:v>
                </c:pt>
                <c:pt idx="189">
                  <c:v>-1.1100000000000001</c:v>
                </c:pt>
                <c:pt idx="190">
                  <c:v>-1.1000000000000001</c:v>
                </c:pt>
                <c:pt idx="191">
                  <c:v>-1.0900000000000001</c:v>
                </c:pt>
                <c:pt idx="192">
                  <c:v>-1.08</c:v>
                </c:pt>
                <c:pt idx="193">
                  <c:v>-1.07</c:v>
                </c:pt>
                <c:pt idx="194">
                  <c:v>-1.06</c:v>
                </c:pt>
                <c:pt idx="195">
                  <c:v>-1.05</c:v>
                </c:pt>
                <c:pt idx="196">
                  <c:v>-1.04</c:v>
                </c:pt>
                <c:pt idx="197">
                  <c:v>-1.03</c:v>
                </c:pt>
                <c:pt idx="198">
                  <c:v>-1.02</c:v>
                </c:pt>
                <c:pt idx="199">
                  <c:v>-1.01</c:v>
                </c:pt>
                <c:pt idx="200">
                  <c:v>-1</c:v>
                </c:pt>
                <c:pt idx="201">
                  <c:v>-0.99</c:v>
                </c:pt>
                <c:pt idx="202">
                  <c:v>-0.98</c:v>
                </c:pt>
                <c:pt idx="203">
                  <c:v>-0.97</c:v>
                </c:pt>
                <c:pt idx="204">
                  <c:v>-0.96</c:v>
                </c:pt>
                <c:pt idx="205">
                  <c:v>-0.95</c:v>
                </c:pt>
                <c:pt idx="206">
                  <c:v>-0.94</c:v>
                </c:pt>
                <c:pt idx="207">
                  <c:v>-0.93</c:v>
                </c:pt>
                <c:pt idx="208">
                  <c:v>-0.92</c:v>
                </c:pt>
                <c:pt idx="209">
                  <c:v>-0.91</c:v>
                </c:pt>
                <c:pt idx="210">
                  <c:v>-0.9</c:v>
                </c:pt>
                <c:pt idx="211">
                  <c:v>-0.89</c:v>
                </c:pt>
                <c:pt idx="212">
                  <c:v>-0.88</c:v>
                </c:pt>
                <c:pt idx="213">
                  <c:v>-0.87</c:v>
                </c:pt>
                <c:pt idx="214">
                  <c:v>-0.86</c:v>
                </c:pt>
                <c:pt idx="215">
                  <c:v>-0.85</c:v>
                </c:pt>
                <c:pt idx="216">
                  <c:v>-0.84</c:v>
                </c:pt>
                <c:pt idx="217">
                  <c:v>-0.83</c:v>
                </c:pt>
                <c:pt idx="218">
                  <c:v>-0.82</c:v>
                </c:pt>
                <c:pt idx="219">
                  <c:v>-0.81</c:v>
                </c:pt>
                <c:pt idx="220">
                  <c:v>-0.8</c:v>
                </c:pt>
                <c:pt idx="221">
                  <c:v>-0.79</c:v>
                </c:pt>
                <c:pt idx="222">
                  <c:v>-0.78</c:v>
                </c:pt>
                <c:pt idx="223">
                  <c:v>-0.77</c:v>
                </c:pt>
                <c:pt idx="224">
                  <c:v>-0.76</c:v>
                </c:pt>
                <c:pt idx="225">
                  <c:v>-0.75</c:v>
                </c:pt>
                <c:pt idx="226">
                  <c:v>-0.74</c:v>
                </c:pt>
                <c:pt idx="227">
                  <c:v>-0.73</c:v>
                </c:pt>
                <c:pt idx="228">
                  <c:v>-0.72</c:v>
                </c:pt>
                <c:pt idx="229">
                  <c:v>-0.71</c:v>
                </c:pt>
                <c:pt idx="230">
                  <c:v>-0.7</c:v>
                </c:pt>
                <c:pt idx="231">
                  <c:v>-0.69</c:v>
                </c:pt>
                <c:pt idx="232">
                  <c:v>-0.68</c:v>
                </c:pt>
                <c:pt idx="233">
                  <c:v>-0.67</c:v>
                </c:pt>
                <c:pt idx="234">
                  <c:v>-0.66</c:v>
                </c:pt>
                <c:pt idx="235">
                  <c:v>-0.65</c:v>
                </c:pt>
                <c:pt idx="236">
                  <c:v>-0.64</c:v>
                </c:pt>
                <c:pt idx="237">
                  <c:v>-0.63</c:v>
                </c:pt>
                <c:pt idx="238">
                  <c:v>-0.62</c:v>
                </c:pt>
                <c:pt idx="239">
                  <c:v>-0.61</c:v>
                </c:pt>
                <c:pt idx="240">
                  <c:v>-0.6</c:v>
                </c:pt>
                <c:pt idx="241">
                  <c:v>-0.59</c:v>
                </c:pt>
                <c:pt idx="242">
                  <c:v>-0.57999999999999996</c:v>
                </c:pt>
                <c:pt idx="243">
                  <c:v>-0.56999999999999995</c:v>
                </c:pt>
                <c:pt idx="244">
                  <c:v>-0.56000000000000005</c:v>
                </c:pt>
                <c:pt idx="245">
                  <c:v>-0.55000000000000004</c:v>
                </c:pt>
                <c:pt idx="246">
                  <c:v>-0.54</c:v>
                </c:pt>
                <c:pt idx="247">
                  <c:v>-0.53</c:v>
                </c:pt>
                <c:pt idx="248">
                  <c:v>-0.52</c:v>
                </c:pt>
                <c:pt idx="249">
                  <c:v>-0.51</c:v>
                </c:pt>
                <c:pt idx="250">
                  <c:v>-0.5</c:v>
                </c:pt>
                <c:pt idx="251">
                  <c:v>-0.49</c:v>
                </c:pt>
                <c:pt idx="252">
                  <c:v>-0.48</c:v>
                </c:pt>
                <c:pt idx="253">
                  <c:v>-0.47</c:v>
                </c:pt>
                <c:pt idx="254">
                  <c:v>-0.46</c:v>
                </c:pt>
                <c:pt idx="255">
                  <c:v>-0.45</c:v>
                </c:pt>
                <c:pt idx="256">
                  <c:v>-0.44</c:v>
                </c:pt>
                <c:pt idx="257">
                  <c:v>-0.43</c:v>
                </c:pt>
                <c:pt idx="258">
                  <c:v>-0.42</c:v>
                </c:pt>
                <c:pt idx="259">
                  <c:v>-0.41</c:v>
                </c:pt>
                <c:pt idx="260">
                  <c:v>-0.4</c:v>
                </c:pt>
                <c:pt idx="261">
                  <c:v>-0.39</c:v>
                </c:pt>
                <c:pt idx="262">
                  <c:v>-0.38</c:v>
                </c:pt>
                <c:pt idx="263">
                  <c:v>-0.37</c:v>
                </c:pt>
                <c:pt idx="264">
                  <c:v>-0.36</c:v>
                </c:pt>
                <c:pt idx="265">
                  <c:v>-0.35</c:v>
                </c:pt>
                <c:pt idx="266">
                  <c:v>-0.34</c:v>
                </c:pt>
                <c:pt idx="267">
                  <c:v>-0.33</c:v>
                </c:pt>
                <c:pt idx="268">
                  <c:v>-0.32</c:v>
                </c:pt>
                <c:pt idx="269">
                  <c:v>-0.31</c:v>
                </c:pt>
                <c:pt idx="270">
                  <c:v>-0.3</c:v>
                </c:pt>
                <c:pt idx="271">
                  <c:v>-0.28999999999999998</c:v>
                </c:pt>
                <c:pt idx="272">
                  <c:v>-0.28000000000000003</c:v>
                </c:pt>
                <c:pt idx="273">
                  <c:v>-0.27</c:v>
                </c:pt>
                <c:pt idx="274">
                  <c:v>-0.26</c:v>
                </c:pt>
                <c:pt idx="275">
                  <c:v>-0.25</c:v>
                </c:pt>
                <c:pt idx="276">
                  <c:v>-0.24</c:v>
                </c:pt>
                <c:pt idx="277">
                  <c:v>-0.23</c:v>
                </c:pt>
                <c:pt idx="278">
                  <c:v>-0.22</c:v>
                </c:pt>
                <c:pt idx="279">
                  <c:v>-0.21</c:v>
                </c:pt>
                <c:pt idx="280">
                  <c:v>-0.2</c:v>
                </c:pt>
                <c:pt idx="281">
                  <c:v>-0.19</c:v>
                </c:pt>
                <c:pt idx="282">
                  <c:v>-0.18</c:v>
                </c:pt>
                <c:pt idx="283">
                  <c:v>-0.17</c:v>
                </c:pt>
                <c:pt idx="284">
                  <c:v>-0.16</c:v>
                </c:pt>
                <c:pt idx="285">
                  <c:v>-0.15</c:v>
                </c:pt>
                <c:pt idx="286">
                  <c:v>-0.14000000000000001</c:v>
                </c:pt>
                <c:pt idx="287">
                  <c:v>-0.13</c:v>
                </c:pt>
                <c:pt idx="288">
                  <c:v>-0.12</c:v>
                </c:pt>
                <c:pt idx="289">
                  <c:v>-0.11</c:v>
                </c:pt>
                <c:pt idx="290">
                  <c:v>-0.1</c:v>
                </c:pt>
                <c:pt idx="291">
                  <c:v>-8.9999999999999802E-2</c:v>
                </c:pt>
                <c:pt idx="292">
                  <c:v>-8.0000000000000099E-2</c:v>
                </c:pt>
                <c:pt idx="293">
                  <c:v>-6.9999999999999798E-2</c:v>
                </c:pt>
                <c:pt idx="294">
                  <c:v>-0.06</c:v>
                </c:pt>
                <c:pt idx="295">
                  <c:v>-4.9999999999999802E-2</c:v>
                </c:pt>
                <c:pt idx="296">
                  <c:v>-0.04</c:v>
                </c:pt>
                <c:pt idx="297">
                  <c:v>-2.9999999999999801E-2</c:v>
                </c:pt>
                <c:pt idx="298">
                  <c:v>-0.02</c:v>
                </c:pt>
                <c:pt idx="299">
                  <c:v>-9.9999999999997799E-3</c:v>
                </c:pt>
                <c:pt idx="300">
                  <c:v>0</c:v>
                </c:pt>
                <c:pt idx="301">
                  <c:v>1.00000000000002E-2</c:v>
                </c:pt>
                <c:pt idx="302">
                  <c:v>0.02</c:v>
                </c:pt>
                <c:pt idx="303">
                  <c:v>3.00000000000002E-2</c:v>
                </c:pt>
                <c:pt idx="304">
                  <c:v>0.04</c:v>
                </c:pt>
                <c:pt idx="305">
                  <c:v>5.0000000000000301E-2</c:v>
                </c:pt>
                <c:pt idx="306">
                  <c:v>0.06</c:v>
                </c:pt>
                <c:pt idx="307">
                  <c:v>7.0000000000000298E-2</c:v>
                </c:pt>
                <c:pt idx="308">
                  <c:v>8.0000000000000099E-2</c:v>
                </c:pt>
                <c:pt idx="309">
                  <c:v>8.9999999999999802E-2</c:v>
                </c:pt>
                <c:pt idx="310">
                  <c:v>0.1</c:v>
                </c:pt>
                <c:pt idx="311">
                  <c:v>0.11</c:v>
                </c:pt>
                <c:pt idx="312">
                  <c:v>0.12</c:v>
                </c:pt>
                <c:pt idx="313">
                  <c:v>0.13</c:v>
                </c:pt>
                <c:pt idx="314">
                  <c:v>0.14000000000000001</c:v>
                </c:pt>
                <c:pt idx="315">
                  <c:v>0.15</c:v>
                </c:pt>
                <c:pt idx="316">
                  <c:v>0.16</c:v>
                </c:pt>
                <c:pt idx="317">
                  <c:v>0.17</c:v>
                </c:pt>
                <c:pt idx="318">
                  <c:v>0.18</c:v>
                </c:pt>
                <c:pt idx="319">
                  <c:v>0.19</c:v>
                </c:pt>
                <c:pt idx="320">
                  <c:v>0.2</c:v>
                </c:pt>
                <c:pt idx="321">
                  <c:v>0.21</c:v>
                </c:pt>
                <c:pt idx="322">
                  <c:v>0.22</c:v>
                </c:pt>
                <c:pt idx="323">
                  <c:v>0.23</c:v>
                </c:pt>
                <c:pt idx="324">
                  <c:v>0.24</c:v>
                </c:pt>
                <c:pt idx="325">
                  <c:v>0.25</c:v>
                </c:pt>
                <c:pt idx="326">
                  <c:v>0.26</c:v>
                </c:pt>
                <c:pt idx="327">
                  <c:v>0.27</c:v>
                </c:pt>
                <c:pt idx="328">
                  <c:v>0.28000000000000003</c:v>
                </c:pt>
                <c:pt idx="329">
                  <c:v>0.28999999999999998</c:v>
                </c:pt>
                <c:pt idx="330">
                  <c:v>0.3</c:v>
                </c:pt>
                <c:pt idx="331">
                  <c:v>0.31</c:v>
                </c:pt>
                <c:pt idx="332">
                  <c:v>0.32</c:v>
                </c:pt>
                <c:pt idx="333">
                  <c:v>0.33</c:v>
                </c:pt>
                <c:pt idx="334">
                  <c:v>0.34</c:v>
                </c:pt>
                <c:pt idx="335">
                  <c:v>0.35</c:v>
                </c:pt>
                <c:pt idx="336">
                  <c:v>0.36</c:v>
                </c:pt>
                <c:pt idx="337">
                  <c:v>0.37</c:v>
                </c:pt>
                <c:pt idx="338">
                  <c:v>0.38</c:v>
                </c:pt>
                <c:pt idx="339">
                  <c:v>0.39</c:v>
                </c:pt>
                <c:pt idx="340">
                  <c:v>0.4</c:v>
                </c:pt>
                <c:pt idx="341">
                  <c:v>0.41</c:v>
                </c:pt>
                <c:pt idx="342">
                  <c:v>0.42</c:v>
                </c:pt>
                <c:pt idx="343">
                  <c:v>0.43</c:v>
                </c:pt>
                <c:pt idx="344">
                  <c:v>0.44</c:v>
                </c:pt>
                <c:pt idx="345">
                  <c:v>0.45</c:v>
                </c:pt>
                <c:pt idx="346">
                  <c:v>0.46</c:v>
                </c:pt>
                <c:pt idx="347">
                  <c:v>0.47</c:v>
                </c:pt>
                <c:pt idx="348">
                  <c:v>0.48</c:v>
                </c:pt>
                <c:pt idx="349">
                  <c:v>0.49</c:v>
                </c:pt>
                <c:pt idx="350">
                  <c:v>0.5</c:v>
                </c:pt>
                <c:pt idx="351">
                  <c:v>0.51</c:v>
                </c:pt>
                <c:pt idx="352">
                  <c:v>0.52</c:v>
                </c:pt>
                <c:pt idx="353">
                  <c:v>0.53</c:v>
                </c:pt>
                <c:pt idx="354">
                  <c:v>0.54</c:v>
                </c:pt>
                <c:pt idx="355">
                  <c:v>0.55000000000000004</c:v>
                </c:pt>
                <c:pt idx="356">
                  <c:v>0.56000000000000005</c:v>
                </c:pt>
                <c:pt idx="357">
                  <c:v>0.56999999999999995</c:v>
                </c:pt>
                <c:pt idx="358">
                  <c:v>0.57999999999999996</c:v>
                </c:pt>
                <c:pt idx="359">
                  <c:v>0.59</c:v>
                </c:pt>
                <c:pt idx="360">
                  <c:v>0.6</c:v>
                </c:pt>
                <c:pt idx="361">
                  <c:v>0.61</c:v>
                </c:pt>
                <c:pt idx="362">
                  <c:v>0.62</c:v>
                </c:pt>
                <c:pt idx="363">
                  <c:v>0.63</c:v>
                </c:pt>
                <c:pt idx="364">
                  <c:v>0.64</c:v>
                </c:pt>
                <c:pt idx="365">
                  <c:v>0.65</c:v>
                </c:pt>
                <c:pt idx="366">
                  <c:v>0.66</c:v>
                </c:pt>
                <c:pt idx="367">
                  <c:v>0.67</c:v>
                </c:pt>
                <c:pt idx="368">
                  <c:v>0.68</c:v>
                </c:pt>
                <c:pt idx="369">
                  <c:v>0.69</c:v>
                </c:pt>
                <c:pt idx="370">
                  <c:v>0.7</c:v>
                </c:pt>
                <c:pt idx="371">
                  <c:v>0.71</c:v>
                </c:pt>
                <c:pt idx="372">
                  <c:v>0.72</c:v>
                </c:pt>
                <c:pt idx="373">
                  <c:v>0.73</c:v>
                </c:pt>
                <c:pt idx="374">
                  <c:v>0.74</c:v>
                </c:pt>
                <c:pt idx="375">
                  <c:v>0.75</c:v>
                </c:pt>
                <c:pt idx="376">
                  <c:v>0.76</c:v>
                </c:pt>
                <c:pt idx="377">
                  <c:v>0.77</c:v>
                </c:pt>
                <c:pt idx="378">
                  <c:v>0.78</c:v>
                </c:pt>
                <c:pt idx="379">
                  <c:v>0.79</c:v>
                </c:pt>
                <c:pt idx="380">
                  <c:v>0.8</c:v>
                </c:pt>
                <c:pt idx="381">
                  <c:v>0.81</c:v>
                </c:pt>
                <c:pt idx="382">
                  <c:v>0.82</c:v>
                </c:pt>
                <c:pt idx="383">
                  <c:v>0.83</c:v>
                </c:pt>
                <c:pt idx="384">
                  <c:v>0.84</c:v>
                </c:pt>
                <c:pt idx="385">
                  <c:v>0.85</c:v>
                </c:pt>
                <c:pt idx="386">
                  <c:v>0.86</c:v>
                </c:pt>
                <c:pt idx="387">
                  <c:v>0.87</c:v>
                </c:pt>
                <c:pt idx="388">
                  <c:v>0.88</c:v>
                </c:pt>
                <c:pt idx="389">
                  <c:v>0.89</c:v>
                </c:pt>
                <c:pt idx="390">
                  <c:v>0.9</c:v>
                </c:pt>
                <c:pt idx="391">
                  <c:v>0.91</c:v>
                </c:pt>
                <c:pt idx="392">
                  <c:v>0.92</c:v>
                </c:pt>
                <c:pt idx="393">
                  <c:v>0.93</c:v>
                </c:pt>
                <c:pt idx="394">
                  <c:v>0.94</c:v>
                </c:pt>
                <c:pt idx="395">
                  <c:v>0.95</c:v>
                </c:pt>
                <c:pt idx="396">
                  <c:v>0.96</c:v>
                </c:pt>
                <c:pt idx="397">
                  <c:v>0.97</c:v>
                </c:pt>
                <c:pt idx="398">
                  <c:v>0.98</c:v>
                </c:pt>
                <c:pt idx="399">
                  <c:v>0.99</c:v>
                </c:pt>
                <c:pt idx="400">
                  <c:v>1</c:v>
                </c:pt>
                <c:pt idx="401">
                  <c:v>1.01</c:v>
                </c:pt>
                <c:pt idx="402">
                  <c:v>1.02</c:v>
                </c:pt>
                <c:pt idx="403">
                  <c:v>1.03</c:v>
                </c:pt>
                <c:pt idx="404">
                  <c:v>1.04</c:v>
                </c:pt>
                <c:pt idx="405">
                  <c:v>1.05</c:v>
                </c:pt>
                <c:pt idx="406">
                  <c:v>1.06</c:v>
                </c:pt>
                <c:pt idx="407">
                  <c:v>1.07</c:v>
                </c:pt>
                <c:pt idx="408">
                  <c:v>1.08</c:v>
                </c:pt>
                <c:pt idx="409">
                  <c:v>1.0900000000000001</c:v>
                </c:pt>
                <c:pt idx="410">
                  <c:v>1.1000000000000001</c:v>
                </c:pt>
                <c:pt idx="411">
                  <c:v>1.1100000000000001</c:v>
                </c:pt>
                <c:pt idx="412">
                  <c:v>1.1200000000000001</c:v>
                </c:pt>
                <c:pt idx="413">
                  <c:v>1.1299999999999999</c:v>
                </c:pt>
                <c:pt idx="414">
                  <c:v>1.1399999999999999</c:v>
                </c:pt>
                <c:pt idx="415">
                  <c:v>1.1499999999999999</c:v>
                </c:pt>
                <c:pt idx="416">
                  <c:v>1.1599999999999999</c:v>
                </c:pt>
                <c:pt idx="417">
                  <c:v>1.17</c:v>
                </c:pt>
                <c:pt idx="418">
                  <c:v>1.18</c:v>
                </c:pt>
                <c:pt idx="419">
                  <c:v>1.19</c:v>
                </c:pt>
                <c:pt idx="420">
                  <c:v>1.2</c:v>
                </c:pt>
                <c:pt idx="421">
                  <c:v>1.21</c:v>
                </c:pt>
                <c:pt idx="422">
                  <c:v>1.22</c:v>
                </c:pt>
                <c:pt idx="423">
                  <c:v>1.23</c:v>
                </c:pt>
                <c:pt idx="424">
                  <c:v>1.24</c:v>
                </c:pt>
                <c:pt idx="425">
                  <c:v>1.25</c:v>
                </c:pt>
                <c:pt idx="426">
                  <c:v>1.26</c:v>
                </c:pt>
                <c:pt idx="427">
                  <c:v>1.27</c:v>
                </c:pt>
                <c:pt idx="428">
                  <c:v>1.28</c:v>
                </c:pt>
                <c:pt idx="429">
                  <c:v>1.29</c:v>
                </c:pt>
                <c:pt idx="430">
                  <c:v>1.3</c:v>
                </c:pt>
                <c:pt idx="431">
                  <c:v>1.31</c:v>
                </c:pt>
                <c:pt idx="432">
                  <c:v>1.32</c:v>
                </c:pt>
                <c:pt idx="433">
                  <c:v>1.33</c:v>
                </c:pt>
                <c:pt idx="434">
                  <c:v>1.34</c:v>
                </c:pt>
                <c:pt idx="435">
                  <c:v>1.35</c:v>
                </c:pt>
                <c:pt idx="436">
                  <c:v>1.36</c:v>
                </c:pt>
                <c:pt idx="437">
                  <c:v>1.37</c:v>
                </c:pt>
                <c:pt idx="438">
                  <c:v>1.38</c:v>
                </c:pt>
                <c:pt idx="439">
                  <c:v>1.39</c:v>
                </c:pt>
                <c:pt idx="440">
                  <c:v>1.4</c:v>
                </c:pt>
                <c:pt idx="441">
                  <c:v>1.41</c:v>
                </c:pt>
                <c:pt idx="442">
                  <c:v>1.42</c:v>
                </c:pt>
                <c:pt idx="443">
                  <c:v>1.43</c:v>
                </c:pt>
                <c:pt idx="444">
                  <c:v>1.44</c:v>
                </c:pt>
                <c:pt idx="445">
                  <c:v>1.45</c:v>
                </c:pt>
                <c:pt idx="446">
                  <c:v>1.46</c:v>
                </c:pt>
                <c:pt idx="447">
                  <c:v>1.47</c:v>
                </c:pt>
                <c:pt idx="448">
                  <c:v>1.48</c:v>
                </c:pt>
                <c:pt idx="449">
                  <c:v>1.49</c:v>
                </c:pt>
                <c:pt idx="450">
                  <c:v>1.5</c:v>
                </c:pt>
                <c:pt idx="451">
                  <c:v>1.51</c:v>
                </c:pt>
                <c:pt idx="452">
                  <c:v>1.52</c:v>
                </c:pt>
                <c:pt idx="453">
                  <c:v>1.53</c:v>
                </c:pt>
                <c:pt idx="454">
                  <c:v>1.54</c:v>
                </c:pt>
                <c:pt idx="455">
                  <c:v>1.55</c:v>
                </c:pt>
                <c:pt idx="456">
                  <c:v>1.56</c:v>
                </c:pt>
                <c:pt idx="457">
                  <c:v>1.57</c:v>
                </c:pt>
                <c:pt idx="458">
                  <c:v>1.58</c:v>
                </c:pt>
                <c:pt idx="459">
                  <c:v>1.59</c:v>
                </c:pt>
                <c:pt idx="460">
                  <c:v>1.6</c:v>
                </c:pt>
                <c:pt idx="461">
                  <c:v>1.61</c:v>
                </c:pt>
                <c:pt idx="462">
                  <c:v>1.62</c:v>
                </c:pt>
                <c:pt idx="463">
                  <c:v>1.63</c:v>
                </c:pt>
                <c:pt idx="464">
                  <c:v>1.64</c:v>
                </c:pt>
                <c:pt idx="465">
                  <c:v>1.65</c:v>
                </c:pt>
                <c:pt idx="466">
                  <c:v>1.66</c:v>
                </c:pt>
                <c:pt idx="467">
                  <c:v>1.67</c:v>
                </c:pt>
                <c:pt idx="468">
                  <c:v>1.68</c:v>
                </c:pt>
                <c:pt idx="469">
                  <c:v>1.69</c:v>
                </c:pt>
                <c:pt idx="470">
                  <c:v>1.7</c:v>
                </c:pt>
                <c:pt idx="471">
                  <c:v>1.71</c:v>
                </c:pt>
                <c:pt idx="472">
                  <c:v>1.72</c:v>
                </c:pt>
                <c:pt idx="473">
                  <c:v>1.73</c:v>
                </c:pt>
                <c:pt idx="474">
                  <c:v>1.74</c:v>
                </c:pt>
                <c:pt idx="475">
                  <c:v>1.75</c:v>
                </c:pt>
                <c:pt idx="476">
                  <c:v>1.76</c:v>
                </c:pt>
                <c:pt idx="477">
                  <c:v>1.77</c:v>
                </c:pt>
                <c:pt idx="478">
                  <c:v>1.78</c:v>
                </c:pt>
                <c:pt idx="479">
                  <c:v>1.79</c:v>
                </c:pt>
                <c:pt idx="480">
                  <c:v>1.8</c:v>
                </c:pt>
                <c:pt idx="481">
                  <c:v>1.81</c:v>
                </c:pt>
                <c:pt idx="482">
                  <c:v>1.82</c:v>
                </c:pt>
                <c:pt idx="483">
                  <c:v>1.83</c:v>
                </c:pt>
                <c:pt idx="484">
                  <c:v>1.84</c:v>
                </c:pt>
                <c:pt idx="485">
                  <c:v>1.85</c:v>
                </c:pt>
                <c:pt idx="486">
                  <c:v>1.86</c:v>
                </c:pt>
                <c:pt idx="487">
                  <c:v>1.87</c:v>
                </c:pt>
                <c:pt idx="488">
                  <c:v>1.88</c:v>
                </c:pt>
                <c:pt idx="489">
                  <c:v>1.89</c:v>
                </c:pt>
                <c:pt idx="490">
                  <c:v>1.9</c:v>
                </c:pt>
                <c:pt idx="491">
                  <c:v>1.91</c:v>
                </c:pt>
                <c:pt idx="492">
                  <c:v>1.92</c:v>
                </c:pt>
                <c:pt idx="493">
                  <c:v>1.93</c:v>
                </c:pt>
                <c:pt idx="494">
                  <c:v>1.94</c:v>
                </c:pt>
                <c:pt idx="495">
                  <c:v>1.95</c:v>
                </c:pt>
                <c:pt idx="496">
                  <c:v>1.96</c:v>
                </c:pt>
                <c:pt idx="497">
                  <c:v>1.97</c:v>
                </c:pt>
                <c:pt idx="498">
                  <c:v>1.98</c:v>
                </c:pt>
                <c:pt idx="499">
                  <c:v>1.99</c:v>
                </c:pt>
                <c:pt idx="500">
                  <c:v>2</c:v>
                </c:pt>
                <c:pt idx="501">
                  <c:v>2.0099999999999998</c:v>
                </c:pt>
                <c:pt idx="502">
                  <c:v>2.02</c:v>
                </c:pt>
                <c:pt idx="503">
                  <c:v>2.0299999999999998</c:v>
                </c:pt>
                <c:pt idx="504">
                  <c:v>2.04</c:v>
                </c:pt>
                <c:pt idx="505">
                  <c:v>2.0499999999999998</c:v>
                </c:pt>
                <c:pt idx="506">
                  <c:v>2.06</c:v>
                </c:pt>
                <c:pt idx="507">
                  <c:v>2.0699999999999998</c:v>
                </c:pt>
                <c:pt idx="508">
                  <c:v>2.08</c:v>
                </c:pt>
                <c:pt idx="509">
                  <c:v>2.09</c:v>
                </c:pt>
                <c:pt idx="510">
                  <c:v>2.100000000000001</c:v>
                </c:pt>
                <c:pt idx="511">
                  <c:v>2.11</c:v>
                </c:pt>
                <c:pt idx="512">
                  <c:v>2.12</c:v>
                </c:pt>
                <c:pt idx="513">
                  <c:v>2.13</c:v>
                </c:pt>
                <c:pt idx="514">
                  <c:v>2.14</c:v>
                </c:pt>
                <c:pt idx="515">
                  <c:v>2.15</c:v>
                </c:pt>
                <c:pt idx="516">
                  <c:v>2.16</c:v>
                </c:pt>
                <c:pt idx="517">
                  <c:v>2.17</c:v>
                </c:pt>
                <c:pt idx="518">
                  <c:v>2.1800000000000002</c:v>
                </c:pt>
                <c:pt idx="519">
                  <c:v>2.19</c:v>
                </c:pt>
                <c:pt idx="520">
                  <c:v>2.2000000000000002</c:v>
                </c:pt>
                <c:pt idx="521">
                  <c:v>2.21</c:v>
                </c:pt>
                <c:pt idx="522">
                  <c:v>2.2200000000000002</c:v>
                </c:pt>
                <c:pt idx="523">
                  <c:v>2.23</c:v>
                </c:pt>
                <c:pt idx="524">
                  <c:v>2.2400000000000002</c:v>
                </c:pt>
                <c:pt idx="525">
                  <c:v>2.25</c:v>
                </c:pt>
                <c:pt idx="526">
                  <c:v>2.2599999999999998</c:v>
                </c:pt>
                <c:pt idx="527">
                  <c:v>2.27</c:v>
                </c:pt>
                <c:pt idx="528">
                  <c:v>2.2799999999999998</c:v>
                </c:pt>
                <c:pt idx="529">
                  <c:v>2.29</c:v>
                </c:pt>
                <c:pt idx="530">
                  <c:v>2.2999999999999998</c:v>
                </c:pt>
                <c:pt idx="531">
                  <c:v>2.31</c:v>
                </c:pt>
                <c:pt idx="532">
                  <c:v>2.3199999999999998</c:v>
                </c:pt>
                <c:pt idx="533">
                  <c:v>2.33</c:v>
                </c:pt>
                <c:pt idx="534">
                  <c:v>2.34</c:v>
                </c:pt>
                <c:pt idx="535">
                  <c:v>2.35</c:v>
                </c:pt>
                <c:pt idx="536">
                  <c:v>2.36</c:v>
                </c:pt>
                <c:pt idx="537">
                  <c:v>2.37</c:v>
                </c:pt>
                <c:pt idx="538">
                  <c:v>2.38</c:v>
                </c:pt>
                <c:pt idx="539">
                  <c:v>2.39</c:v>
                </c:pt>
                <c:pt idx="540">
                  <c:v>2.4</c:v>
                </c:pt>
                <c:pt idx="541">
                  <c:v>2.41</c:v>
                </c:pt>
                <c:pt idx="542">
                  <c:v>2.42</c:v>
                </c:pt>
                <c:pt idx="543">
                  <c:v>2.4300000000000002</c:v>
                </c:pt>
                <c:pt idx="544">
                  <c:v>2.44</c:v>
                </c:pt>
                <c:pt idx="545">
                  <c:v>2.4500000000000002</c:v>
                </c:pt>
                <c:pt idx="546">
                  <c:v>2.46</c:v>
                </c:pt>
                <c:pt idx="547">
                  <c:v>2.4700000000000002</c:v>
                </c:pt>
                <c:pt idx="548">
                  <c:v>2.48</c:v>
                </c:pt>
                <c:pt idx="549">
                  <c:v>2.4900000000000002</c:v>
                </c:pt>
                <c:pt idx="550">
                  <c:v>2.5</c:v>
                </c:pt>
                <c:pt idx="551">
                  <c:v>2.5099999999999998</c:v>
                </c:pt>
                <c:pt idx="552">
                  <c:v>2.52</c:v>
                </c:pt>
                <c:pt idx="553">
                  <c:v>2.5299999999999998</c:v>
                </c:pt>
                <c:pt idx="554">
                  <c:v>2.54</c:v>
                </c:pt>
                <c:pt idx="555">
                  <c:v>2.5499999999999998</c:v>
                </c:pt>
                <c:pt idx="556">
                  <c:v>2.56</c:v>
                </c:pt>
                <c:pt idx="557">
                  <c:v>2.57</c:v>
                </c:pt>
                <c:pt idx="558">
                  <c:v>2.58</c:v>
                </c:pt>
                <c:pt idx="559">
                  <c:v>2.59</c:v>
                </c:pt>
                <c:pt idx="560">
                  <c:v>2.6</c:v>
                </c:pt>
                <c:pt idx="561">
                  <c:v>2.61</c:v>
                </c:pt>
                <c:pt idx="562">
                  <c:v>2.62</c:v>
                </c:pt>
                <c:pt idx="563">
                  <c:v>2.63</c:v>
                </c:pt>
                <c:pt idx="564">
                  <c:v>2.64</c:v>
                </c:pt>
                <c:pt idx="565">
                  <c:v>2.65</c:v>
                </c:pt>
                <c:pt idx="566">
                  <c:v>2.66</c:v>
                </c:pt>
                <c:pt idx="567">
                  <c:v>2.67</c:v>
                </c:pt>
                <c:pt idx="568">
                  <c:v>2.68</c:v>
                </c:pt>
                <c:pt idx="569">
                  <c:v>2.69</c:v>
                </c:pt>
                <c:pt idx="570">
                  <c:v>2.7</c:v>
                </c:pt>
                <c:pt idx="571">
                  <c:v>2.71</c:v>
                </c:pt>
                <c:pt idx="572">
                  <c:v>2.72</c:v>
                </c:pt>
                <c:pt idx="573">
                  <c:v>2.73</c:v>
                </c:pt>
                <c:pt idx="574">
                  <c:v>2.74</c:v>
                </c:pt>
                <c:pt idx="575">
                  <c:v>2.75</c:v>
                </c:pt>
                <c:pt idx="576">
                  <c:v>2.76</c:v>
                </c:pt>
                <c:pt idx="577">
                  <c:v>2.77</c:v>
                </c:pt>
                <c:pt idx="578">
                  <c:v>2.78</c:v>
                </c:pt>
                <c:pt idx="579">
                  <c:v>2.79</c:v>
                </c:pt>
                <c:pt idx="580">
                  <c:v>2.8</c:v>
                </c:pt>
                <c:pt idx="581">
                  <c:v>2.81</c:v>
                </c:pt>
                <c:pt idx="582">
                  <c:v>2.82</c:v>
                </c:pt>
                <c:pt idx="583">
                  <c:v>2.83</c:v>
                </c:pt>
                <c:pt idx="584">
                  <c:v>2.84</c:v>
                </c:pt>
                <c:pt idx="585">
                  <c:v>2.85</c:v>
                </c:pt>
                <c:pt idx="586">
                  <c:v>2.86</c:v>
                </c:pt>
                <c:pt idx="587">
                  <c:v>2.87</c:v>
                </c:pt>
                <c:pt idx="588">
                  <c:v>2.88</c:v>
                </c:pt>
                <c:pt idx="589">
                  <c:v>2.89</c:v>
                </c:pt>
                <c:pt idx="590">
                  <c:v>2.9</c:v>
                </c:pt>
                <c:pt idx="591">
                  <c:v>2.91</c:v>
                </c:pt>
                <c:pt idx="592">
                  <c:v>2.92</c:v>
                </c:pt>
                <c:pt idx="593">
                  <c:v>2.93</c:v>
                </c:pt>
                <c:pt idx="594">
                  <c:v>2.94</c:v>
                </c:pt>
                <c:pt idx="595">
                  <c:v>2.95</c:v>
                </c:pt>
                <c:pt idx="596">
                  <c:v>2.96</c:v>
                </c:pt>
                <c:pt idx="597">
                  <c:v>2.97</c:v>
                </c:pt>
                <c:pt idx="598">
                  <c:v>2.98</c:v>
                </c:pt>
                <c:pt idx="599">
                  <c:v>2.99</c:v>
                </c:pt>
                <c:pt idx="600">
                  <c:v>3</c:v>
                </c:pt>
              </c:numCache>
            </c:numRef>
          </c:cat>
          <c:val>
            <c:numRef>
              <c:f>Sheet1!$B$2:$B$602</c:f>
              <c:numCache>
                <c:formatCode>General</c:formatCode>
                <c:ptCount val="601"/>
                <c:pt idx="0">
                  <c:v>4.4318484119380101E-3</c:v>
                </c:pt>
                <c:pt idx="1">
                  <c:v>4.5665899546701401E-3</c:v>
                </c:pt>
                <c:pt idx="2">
                  <c:v>4.70495752693398E-3</c:v>
                </c:pt>
                <c:pt idx="3">
                  <c:v>4.8470329059789397E-3</c:v>
                </c:pt>
                <c:pt idx="4">
                  <c:v>4.9928992136123798E-3</c:v>
                </c:pt>
                <c:pt idx="5">
                  <c:v>5.1426409230539401E-3</c:v>
                </c:pt>
                <c:pt idx="6">
                  <c:v>5.2963438653110201E-3</c:v>
                </c:pt>
                <c:pt idx="7">
                  <c:v>5.4540952350565402E-3</c:v>
                </c:pt>
                <c:pt idx="8">
                  <c:v>5.6159835959909699E-3</c:v>
                </c:pt>
                <c:pt idx="9">
                  <c:v>5.7820988856694703E-3</c:v>
                </c:pt>
                <c:pt idx="10">
                  <c:v>5.9525324197758503E-3</c:v>
                </c:pt>
                <c:pt idx="11">
                  <c:v>6.1273768958236899E-3</c:v>
                </c:pt>
                <c:pt idx="12">
                  <c:v>6.3067263962659301E-3</c:v>
                </c:pt>
                <c:pt idx="13">
                  <c:v>6.49067639099336E-3</c:v>
                </c:pt>
                <c:pt idx="14">
                  <c:v>6.6793237392026202E-3</c:v>
                </c:pt>
                <c:pt idx="15">
                  <c:v>6.8727666906139703E-3</c:v>
                </c:pt>
                <c:pt idx="16">
                  <c:v>7.0711048860194496E-3</c:v>
                </c:pt>
                <c:pt idx="17">
                  <c:v>7.27443935714122E-3</c:v>
                </c:pt>
                <c:pt idx="18">
                  <c:v>7.4828725257805604E-3</c:v>
                </c:pt>
                <c:pt idx="19">
                  <c:v>7.6965082022373201E-3</c:v>
                </c:pt>
                <c:pt idx="20">
                  <c:v>7.9154515829799703E-3</c:v>
                </c:pt>
                <c:pt idx="21">
                  <c:v>8.1398092475460197E-3</c:v>
                </c:pt>
                <c:pt idx="22">
                  <c:v>8.3696891546530296E-3</c:v>
                </c:pt>
                <c:pt idx="23">
                  <c:v>8.6052006374996697E-3</c:v>
                </c:pt>
                <c:pt idx="24">
                  <c:v>8.8464543982372298E-3</c:v>
                </c:pt>
                <c:pt idx="25">
                  <c:v>9.0935625015910494E-3</c:v>
                </c:pt>
                <c:pt idx="26">
                  <c:v>9.34663836761228E-3</c:v>
                </c:pt>
                <c:pt idx="27">
                  <c:v>9.6057967635395803E-3</c:v>
                </c:pt>
                <c:pt idx="28">
                  <c:v>9.8711537947511405E-3</c:v>
                </c:pt>
                <c:pt idx="29">
                  <c:v>1.0142826894787099E-2</c:v>
                </c:pt>
                <c:pt idx="30">
                  <c:v>1.04209348144226E-2</c:v>
                </c:pt>
                <c:pt idx="31">
                  <c:v>1.07055976097722E-2</c:v>
                </c:pt>
                <c:pt idx="32">
                  <c:v>1.0996936629405599E-2</c:v>
                </c:pt>
                <c:pt idx="33">
                  <c:v>1.1295074500456101E-2</c:v>
                </c:pt>
                <c:pt idx="34">
                  <c:v>1.16001351137026E-2</c:v>
                </c:pt>
                <c:pt idx="35">
                  <c:v>1.19122436076052E-2</c:v>
                </c:pt>
                <c:pt idx="36">
                  <c:v>1.2231526351277999E-2</c:v>
                </c:pt>
                <c:pt idx="37">
                  <c:v>1.2558110926378201E-2</c:v>
                </c:pt>
                <c:pt idx="38">
                  <c:v>1.2892126107895301E-2</c:v>
                </c:pt>
                <c:pt idx="39">
                  <c:v>1.32337018438214E-2</c:v>
                </c:pt>
                <c:pt idx="40">
                  <c:v>1.3582969233685601E-2</c:v>
                </c:pt>
                <c:pt idx="41">
                  <c:v>1.3940060505935801E-2</c:v>
                </c:pt>
                <c:pt idx="42">
                  <c:v>1.43051089941497E-2</c:v>
                </c:pt>
                <c:pt idx="43">
                  <c:v>1.4678249112059999E-2</c:v>
                </c:pt>
                <c:pt idx="44">
                  <c:v>1.5059616327377401E-2</c:v>
                </c:pt>
                <c:pt idx="45">
                  <c:v>1.54493471343952E-2</c:v>
                </c:pt>
                <c:pt idx="46">
                  <c:v>1.5847579025360801E-2</c:v>
                </c:pt>
                <c:pt idx="47">
                  <c:v>1.6254450460600499E-2</c:v>
                </c:pt>
                <c:pt idx="48">
                  <c:v>1.6670100837381099E-2</c:v>
                </c:pt>
                <c:pt idx="49">
                  <c:v>1.7094670457497001E-2</c:v>
                </c:pt>
                <c:pt idx="50">
                  <c:v>1.7528300493568499E-2</c:v>
                </c:pt>
                <c:pt idx="51">
                  <c:v>1.7971132954039602E-2</c:v>
                </c:pt>
                <c:pt idx="52">
                  <c:v>1.8423310646862E-2</c:v>
                </c:pt>
                <c:pt idx="53">
                  <c:v>1.8884977141856201E-2</c:v>
                </c:pt>
                <c:pt idx="54">
                  <c:v>1.9356276731737E-2</c:v>
                </c:pt>
                <c:pt idx="55">
                  <c:v>1.9837354391795299E-2</c:v>
                </c:pt>
                <c:pt idx="56">
                  <c:v>2.0328355738225799E-2</c:v>
                </c:pt>
                <c:pt idx="57">
                  <c:v>2.08294269850922E-2</c:v>
                </c:pt>
                <c:pt idx="58">
                  <c:v>2.13407148999228E-2</c:v>
                </c:pt>
                <c:pt idx="59">
                  <c:v>2.1862366757929401E-2</c:v>
                </c:pt>
                <c:pt idx="60">
                  <c:v>2.2394530294842899E-2</c:v>
                </c:pt>
                <c:pt idx="61">
                  <c:v>2.29373536583607E-2</c:v>
                </c:pt>
                <c:pt idx="62">
                  <c:v>2.3490985358201402E-2</c:v>
                </c:pt>
                <c:pt idx="63">
                  <c:v>2.4055574214762999E-2</c:v>
                </c:pt>
                <c:pt idx="64">
                  <c:v>2.46312693063825E-2</c:v>
                </c:pt>
                <c:pt idx="65">
                  <c:v>2.5218219915194399E-2</c:v>
                </c:pt>
                <c:pt idx="66">
                  <c:v>2.5816575471587701E-2</c:v>
                </c:pt>
                <c:pt idx="67">
                  <c:v>2.64264854972617E-2</c:v>
                </c:pt>
                <c:pt idx="68">
                  <c:v>2.7048099546881799E-2</c:v>
                </c:pt>
                <c:pt idx="69">
                  <c:v>2.7681567148336601E-2</c:v>
                </c:pt>
                <c:pt idx="70">
                  <c:v>2.83270377416012E-2</c:v>
                </c:pt>
                <c:pt idx="71">
                  <c:v>2.8984660616209398E-2</c:v>
                </c:pt>
                <c:pt idx="72">
                  <c:v>2.9654584847341198E-2</c:v>
                </c:pt>
                <c:pt idx="73">
                  <c:v>3.0336959230531601E-2</c:v>
                </c:pt>
                <c:pt idx="74">
                  <c:v>3.1031932215008301E-2</c:v>
                </c:pt>
                <c:pt idx="75">
                  <c:v>3.1739651835667397E-2</c:v>
                </c:pt>
                <c:pt idx="76">
                  <c:v>3.2460265643697403E-2</c:v>
                </c:pt>
                <c:pt idx="77">
                  <c:v>3.3193920635861102E-2</c:v>
                </c:pt>
                <c:pt idx="78">
                  <c:v>3.39407631824492E-2</c:v>
                </c:pt>
                <c:pt idx="79">
                  <c:v>3.4700938953918799E-2</c:v>
                </c:pt>
                <c:pt idx="80">
                  <c:v>3.5474592846231397E-2</c:v>
                </c:pt>
                <c:pt idx="81">
                  <c:v>3.6261868904906201E-2</c:v>
                </c:pt>
                <c:pt idx="82">
                  <c:v>3.7062910247806502E-2</c:v>
                </c:pt>
                <c:pt idx="83">
                  <c:v>3.7877858986677497E-2</c:v>
                </c:pt>
                <c:pt idx="84">
                  <c:v>3.8706856147455601E-2</c:v>
                </c:pt>
                <c:pt idx="85">
                  <c:v>3.95500415893702E-2</c:v>
                </c:pt>
                <c:pt idx="86">
                  <c:v>4.0407553922860301E-2</c:v>
                </c:pt>
                <c:pt idx="87">
                  <c:v>4.1279530426330403E-2</c:v>
                </c:pt>
                <c:pt idx="88">
                  <c:v>4.2166106961770297E-2</c:v>
                </c:pt>
                <c:pt idx="89">
                  <c:v>4.3067417889265699E-2</c:v>
                </c:pt>
                <c:pt idx="90">
                  <c:v>4.3983595980427198E-2</c:v>
                </c:pt>
                <c:pt idx="91">
                  <c:v>4.49147723307671E-2</c:v>
                </c:pt>
                <c:pt idx="92">
                  <c:v>4.5861076271054901E-2</c:v>
                </c:pt>
                <c:pt idx="93">
                  <c:v>4.6822635277683197E-2</c:v>
                </c:pt>
                <c:pt idx="94">
                  <c:v>4.7799574882076999E-2</c:v>
                </c:pt>
                <c:pt idx="95">
                  <c:v>4.8792018579182798E-2</c:v>
                </c:pt>
                <c:pt idx="96">
                  <c:v>4.9800087735070803E-2</c:v>
                </c:pt>
                <c:pt idx="97">
                  <c:v>5.0823901493691197E-2</c:v>
                </c:pt>
                <c:pt idx="98">
                  <c:v>5.18635766828206E-2</c:v>
                </c:pt>
                <c:pt idx="99">
                  <c:v>5.2919227719240299E-2</c:v>
                </c:pt>
                <c:pt idx="100">
                  <c:v>5.3990966513188098E-2</c:v>
                </c:pt>
                <c:pt idx="101">
                  <c:v>5.5078902372125801E-2</c:v>
                </c:pt>
                <c:pt idx="102">
                  <c:v>5.6183141903868E-2</c:v>
                </c:pt>
                <c:pt idx="103">
                  <c:v>5.7303788919117103E-2</c:v>
                </c:pt>
                <c:pt idx="104">
                  <c:v>5.8440944333451497E-2</c:v>
                </c:pt>
                <c:pt idx="105">
                  <c:v>5.9594706068816103E-2</c:v>
                </c:pt>
                <c:pt idx="106">
                  <c:v>6.0765168954564797E-2</c:v>
                </c:pt>
                <c:pt idx="107">
                  <c:v>6.1952424628105199E-2</c:v>
                </c:pt>
                <c:pt idx="108">
                  <c:v>6.3156561435198599E-2</c:v>
                </c:pt>
                <c:pt idx="109">
                  <c:v>6.4377664329969303E-2</c:v>
                </c:pt>
                <c:pt idx="110">
                  <c:v>6.5615814774676595E-2</c:v>
                </c:pt>
                <c:pt idx="111">
                  <c:v>6.6871090639307101E-2</c:v>
                </c:pt>
                <c:pt idx="112">
                  <c:v>6.8143566101044606E-2</c:v>
                </c:pt>
                <c:pt idx="113">
                  <c:v>6.94333115436742E-2</c:v>
                </c:pt>
                <c:pt idx="114">
                  <c:v>7.0740393456983394E-2</c:v>
                </c:pt>
                <c:pt idx="115">
                  <c:v>7.2064874336217999E-2</c:v>
                </c:pt>
                <c:pt idx="116">
                  <c:v>7.3406812581656905E-2</c:v>
                </c:pt>
                <c:pt idx="117">
                  <c:v>7.4766262398367603E-2</c:v>
                </c:pt>
                <c:pt idx="118">
                  <c:v>7.6143273696207298E-2</c:v>
                </c:pt>
                <c:pt idx="119">
                  <c:v>7.7537891990134E-2</c:v>
                </c:pt>
                <c:pt idx="120">
                  <c:v>7.8950158300894094E-2</c:v>
                </c:pt>
                <c:pt idx="121">
                  <c:v>8.0380109056154198E-2</c:v>
                </c:pt>
                <c:pt idx="122">
                  <c:v>8.1827775992142804E-2</c:v>
                </c:pt>
                <c:pt idx="123">
                  <c:v>8.3293186055874394E-2</c:v>
                </c:pt>
                <c:pt idx="124">
                  <c:v>8.4776361308022199E-2</c:v>
                </c:pt>
                <c:pt idx="125">
                  <c:v>8.6277318826511504E-2</c:v>
                </c:pt>
                <c:pt idx="126">
                  <c:v>8.7796070610905594E-2</c:v>
                </c:pt>
                <c:pt idx="127">
                  <c:v>8.9332623487655E-2</c:v>
                </c:pt>
                <c:pt idx="128">
                  <c:v>9.0886979016282801E-2</c:v>
                </c:pt>
                <c:pt idx="129">
                  <c:v>9.2459133396580698E-2</c:v>
                </c:pt>
                <c:pt idx="130">
                  <c:v>9.4049077376886905E-2</c:v>
                </c:pt>
                <c:pt idx="131">
                  <c:v>9.5656796163524002E-2</c:v>
                </c:pt>
                <c:pt idx="132">
                  <c:v>9.7282269331467497E-2</c:v>
                </c:pt>
                <c:pt idx="133">
                  <c:v>9.8925470736323698E-2</c:v>
                </c:pt>
                <c:pt idx="134">
                  <c:v>0.100586368427691</c:v>
                </c:pt>
                <c:pt idx="135">
                  <c:v>0.102264924563978</c:v>
                </c:pt>
                <c:pt idx="136">
                  <c:v>0.10396109532876401</c:v>
                </c:pt>
                <c:pt idx="137">
                  <c:v>0.105674830848764</c:v>
                </c:pt>
                <c:pt idx="138">
                  <c:v>0.107406075113484</c:v>
                </c:pt>
                <c:pt idx="139">
                  <c:v>0.10915476589664699</c:v>
                </c:pt>
                <c:pt idx="140">
                  <c:v>0.110920834679456</c:v>
                </c:pt>
                <c:pt idx="141">
                  <c:v>0.112704206575771</c:v>
                </c:pt>
                <c:pt idx="142">
                  <c:v>0.11450480025929199</c:v>
                </c:pt>
                <c:pt idx="143">
                  <c:v>0.116322527892807</c:v>
                </c:pt>
                <c:pt idx="144">
                  <c:v>0.118157295059582</c:v>
                </c:pt>
                <c:pt idx="145">
                  <c:v>0.120009000696986</c:v>
                </c:pt>
                <c:pt idx="146">
                  <c:v>0.12187753703240201</c:v>
                </c:pt>
                <c:pt idx="147">
                  <c:v>0.123762789521523</c:v>
                </c:pt>
                <c:pt idx="148">
                  <c:v>0.12566463678908801</c:v>
                </c:pt>
                <c:pt idx="149">
                  <c:v>0.127582950572142</c:v>
                </c:pt>
                <c:pt idx="150">
                  <c:v>0.12951759566589199</c:v>
                </c:pt>
                <c:pt idx="151">
                  <c:v>0.13146842987223101</c:v>
                </c:pt>
                <c:pt idx="152">
                  <c:v>0.133435303951002</c:v>
                </c:pt>
                <c:pt idx="153">
                  <c:v>0.13541806157407099</c:v>
                </c:pt>
                <c:pt idx="154">
                  <c:v>0.13741653928228201</c:v>
                </c:pt>
                <c:pt idx="155">
                  <c:v>0.13943056644536</c:v>
                </c:pt>
                <c:pt idx="156">
                  <c:v>0.141459965224839</c:v>
                </c:pt>
                <c:pt idx="157">
                  <c:v>0.143504550540062</c:v>
                </c:pt>
                <c:pt idx="158">
                  <c:v>0.145564130037348</c:v>
                </c:pt>
                <c:pt idx="159">
                  <c:v>0.14763850406235601</c:v>
                </c:pt>
                <c:pt idx="160">
                  <c:v>0.14972746563574499</c:v>
                </c:pt>
                <c:pt idx="161">
                  <c:v>0.15183080043216199</c:v>
                </c:pt>
                <c:pt idx="162">
                  <c:v>0.153948286762634</c:v>
                </c:pt>
                <c:pt idx="163">
                  <c:v>0.15607969556042101</c:v>
                </c:pt>
                <c:pt idx="164">
                  <c:v>0.15822479037038301</c:v>
                </c:pt>
                <c:pt idx="165">
                  <c:v>0.16038332734192001</c:v>
                </c:pt>
                <c:pt idx="166">
                  <c:v>0.16255505522553401</c:v>
                </c:pt>
                <c:pt idx="167">
                  <c:v>0.16473971537307699</c:v>
                </c:pt>
                <c:pt idx="168">
                  <c:v>0.166937041741714</c:v>
                </c:pt>
                <c:pt idx="169">
                  <c:v>0.16914676090167199</c:v>
                </c:pt>
                <c:pt idx="170">
                  <c:v>0.17136859204780699</c:v>
                </c:pt>
                <c:pt idx="171">
                  <c:v>0.17360224701503299</c:v>
                </c:pt>
                <c:pt idx="172">
                  <c:v>0.17584743029766201</c:v>
                </c:pt>
                <c:pt idx="173">
                  <c:v>0.178103839072694</c:v>
                </c:pt>
                <c:pt idx="174">
                  <c:v>0.18037116322707999</c:v>
                </c:pt>
                <c:pt idx="175">
                  <c:v>0.182649085389022</c:v>
                </c:pt>
                <c:pt idx="176">
                  <c:v>0.184937280963305</c:v>
                </c:pt>
                <c:pt idx="177">
                  <c:v>0.18723541817073</c:v>
                </c:pt>
                <c:pt idx="178">
                  <c:v>0.18954315809163999</c:v>
                </c:pt>
                <c:pt idx="179">
                  <c:v>0.19186015471359899</c:v>
                </c:pt>
                <c:pt idx="180">
                  <c:v>0.19418605498321301</c:v>
                </c:pt>
                <c:pt idx="181">
                  <c:v>0.19652049886213699</c:v>
                </c:pt>
                <c:pt idx="182">
                  <c:v>0.19886311938727599</c:v>
                </c:pt>
                <c:pt idx="183">
                  <c:v>0.20121354273519701</c:v>
                </c:pt>
                <c:pt idx="184">
                  <c:v>0.20357138829075899</c:v>
                </c:pt>
                <c:pt idx="185">
                  <c:v>0.205936268719975</c:v>
                </c:pt>
                <c:pt idx="186">
                  <c:v>0.208307790047108</c:v>
                </c:pt>
                <c:pt idx="187">
                  <c:v>0.210685551736015</c:v>
                </c:pt>
                <c:pt idx="188">
                  <c:v>0.213069146775718</c:v>
                </c:pt>
                <c:pt idx="189">
                  <c:v>0.21545816177022001</c:v>
                </c:pt>
                <c:pt idx="190">
                  <c:v>0.217852177032551</c:v>
                </c:pt>
                <c:pt idx="191">
                  <c:v>0.22025076668303301</c:v>
                </c:pt>
                <c:pt idx="192">
                  <c:v>0.22265349875176099</c:v>
                </c:pt>
                <c:pt idx="193">
                  <c:v>0.22505993528526999</c:v>
                </c:pt>
                <c:pt idx="194">
                  <c:v>0.227469632457386</c:v>
                </c:pt>
                <c:pt idx="195">
                  <c:v>0.22988214068423299</c:v>
                </c:pt>
                <c:pt idx="196">
                  <c:v>0.23229700474336601</c:v>
                </c:pt>
                <c:pt idx="197">
                  <c:v>0.23471376389701201</c:v>
                </c:pt>
                <c:pt idx="198">
                  <c:v>0.23713195201938</c:v>
                </c:pt>
                <c:pt idx="199">
                  <c:v>0.239551097728013</c:v>
                </c:pt>
                <c:pt idx="200">
                  <c:v>0.241970724519143</c:v>
                </c:pt>
                <c:pt idx="201">
                  <c:v>0.24439035090700001</c:v>
                </c:pt>
                <c:pt idx="202">
                  <c:v>0.24680949056704299</c:v>
                </c:pt>
                <c:pt idx="203">
                  <c:v>0.249227652483066</c:v>
                </c:pt>
                <c:pt idx="204">
                  <c:v>0.25164434109811701</c:v>
                </c:pt>
                <c:pt idx="205">
                  <c:v>0.25405905646918903</c:v>
                </c:pt>
                <c:pt idx="206">
                  <c:v>0.25647129442562</c:v>
                </c:pt>
                <c:pt idx="207">
                  <c:v>0.25888054673114902</c:v>
                </c:pt>
                <c:pt idx="208">
                  <c:v>0.26128630124955299</c:v>
                </c:pt>
                <c:pt idx="209">
                  <c:v>0.26368804211381802</c:v>
                </c:pt>
                <c:pt idx="210">
                  <c:v>0.26608524989875498</c:v>
                </c:pt>
                <c:pt idx="211">
                  <c:v>0.26847740179700202</c:v>
                </c:pt>
                <c:pt idx="212">
                  <c:v>0.27086397179833799</c:v>
                </c:pt>
                <c:pt idx="213">
                  <c:v>0.273244430872216</c:v>
                </c:pt>
                <c:pt idx="214">
                  <c:v>0.27561824715345701</c:v>
                </c:pt>
                <c:pt idx="215">
                  <c:v>0.27798488613099598</c:v>
                </c:pt>
                <c:pt idx="216">
                  <c:v>0.28034381083962101</c:v>
                </c:pt>
                <c:pt idx="217">
                  <c:v>0.28269448205457998</c:v>
                </c:pt>
                <c:pt idx="218">
                  <c:v>0.28503635848900699</c:v>
                </c:pt>
                <c:pt idx="219">
                  <c:v>0.28736889699402801</c:v>
                </c:pt>
                <c:pt idx="220">
                  <c:v>0.28969155276148301</c:v>
                </c:pt>
                <c:pt idx="221">
                  <c:v>0.29200377952914103</c:v>
                </c:pt>
                <c:pt idx="222">
                  <c:v>0.29430502978832501</c:v>
                </c:pt>
                <c:pt idx="223">
                  <c:v>0.29659475499381599</c:v>
                </c:pt>
                <c:pt idx="224">
                  <c:v>0.29887240577595298</c:v>
                </c:pt>
                <c:pt idx="225">
                  <c:v>0.30113743215480399</c:v>
                </c:pt>
                <c:pt idx="226">
                  <c:v>0.30338928375629998</c:v>
                </c:pt>
                <c:pt idx="227">
                  <c:v>0.30562741003020999</c:v>
                </c:pt>
                <c:pt idx="228">
                  <c:v>0.30785126046985301</c:v>
                </c:pt>
                <c:pt idx="229">
                  <c:v>0.31006028483341602</c:v>
                </c:pt>
                <c:pt idx="230">
                  <c:v>0.31225393336676099</c:v>
                </c:pt>
                <c:pt idx="231">
                  <c:v>0.31443165702759701</c:v>
                </c:pt>
                <c:pt idx="232">
                  <c:v>0.31659290771089299</c:v>
                </c:pt>
                <c:pt idx="233">
                  <c:v>0.31873713847540203</c:v>
                </c:pt>
                <c:pt idx="234">
                  <c:v>0.32086380377117202</c:v>
                </c:pt>
                <c:pt idx="235">
                  <c:v>0.32297235966791399</c:v>
                </c:pt>
                <c:pt idx="236">
                  <c:v>0.32506226408408201</c:v>
                </c:pt>
                <c:pt idx="237">
                  <c:v>0.32713297701655403</c:v>
                </c:pt>
                <c:pt idx="238">
                  <c:v>0.32918396077076501</c:v>
                </c:pt>
                <c:pt idx="239">
                  <c:v>0.33121468019115302</c:v>
                </c:pt>
                <c:pt idx="240">
                  <c:v>0.3332246028918</c:v>
                </c:pt>
                <c:pt idx="241">
                  <c:v>0.33521319948710598</c:v>
                </c:pt>
                <c:pt idx="242">
                  <c:v>0.33717994382237998</c:v>
                </c:pt>
                <c:pt idx="243">
                  <c:v>0.33912431320419201</c:v>
                </c:pt>
                <c:pt idx="244">
                  <c:v>0.34104578863035301</c:v>
                </c:pt>
                <c:pt idx="245">
                  <c:v>0.34294385501938401</c:v>
                </c:pt>
                <c:pt idx="246">
                  <c:v>0.344818001439333</c:v>
                </c:pt>
                <c:pt idx="247">
                  <c:v>0.34666772133579199</c:v>
                </c:pt>
                <c:pt idx="248">
                  <c:v>0.34849251275897403</c:v>
                </c:pt>
                <c:pt idx="249">
                  <c:v>0.35029187858972599</c:v>
                </c:pt>
                <c:pt idx="250">
                  <c:v>0.35206532676429902</c:v>
                </c:pt>
                <c:pt idx="251">
                  <c:v>0.35381237049778003</c:v>
                </c:pt>
                <c:pt idx="252">
                  <c:v>0.35553252850599698</c:v>
                </c:pt>
                <c:pt idx="253">
                  <c:v>0.35722532522580103</c:v>
                </c:pt>
                <c:pt idx="254">
                  <c:v>0.35889029103354497</c:v>
                </c:pt>
                <c:pt idx="255">
                  <c:v>0.360526962461648</c:v>
                </c:pt>
                <c:pt idx="256">
                  <c:v>0.362134882413092</c:v>
                </c:pt>
                <c:pt idx="257">
                  <c:v>0.36371360037371298</c:v>
                </c:pt>
                <c:pt idx="258">
                  <c:v>0.36526267262215401</c:v>
                </c:pt>
                <c:pt idx="259">
                  <c:v>0.36678166243733601</c:v>
                </c:pt>
                <c:pt idx="260">
                  <c:v>0.368270140303323</c:v>
                </c:pt>
                <c:pt idx="261">
                  <c:v>0.36972768411143198</c:v>
                </c:pt>
                <c:pt idx="262">
                  <c:v>0.37115387935946598</c:v>
                </c:pt>
                <c:pt idx="263">
                  <c:v>0.37254831934793298</c:v>
                </c:pt>
                <c:pt idx="264">
                  <c:v>0.37391060537312798</c:v>
                </c:pt>
                <c:pt idx="265">
                  <c:v>0.37524034691693797</c:v>
                </c:pt>
                <c:pt idx="266">
                  <c:v>0.37653716183325397</c:v>
                </c:pt>
                <c:pt idx="267">
                  <c:v>0.37780067653086502</c:v>
                </c:pt>
                <c:pt idx="268">
                  <c:v>0.379030526152702</c:v>
                </c:pt>
                <c:pt idx="269">
                  <c:v>0.38022635475132499</c:v>
                </c:pt>
                <c:pt idx="270">
                  <c:v>0.38138781546052403</c:v>
                </c:pt>
                <c:pt idx="271">
                  <c:v>0.38251457066292399</c:v>
                </c:pt>
                <c:pt idx="272">
                  <c:v>0.38360629215347902</c:v>
                </c:pt>
                <c:pt idx="273">
                  <c:v>0.38466266129874299</c:v>
                </c:pt>
                <c:pt idx="274">
                  <c:v>0.38568336919181601</c:v>
                </c:pt>
                <c:pt idx="275">
                  <c:v>0.38666811680284902</c:v>
                </c:pt>
                <c:pt idx="276">
                  <c:v>0.387616615125014</c:v>
                </c:pt>
                <c:pt idx="277">
                  <c:v>0.38852858531583601</c:v>
                </c:pt>
                <c:pt idx="278">
                  <c:v>0.38940375883379003</c:v>
                </c:pt>
                <c:pt idx="279">
                  <c:v>0.390241877570074</c:v>
                </c:pt>
                <c:pt idx="280">
                  <c:v>0.39104269397545599</c:v>
                </c:pt>
                <c:pt idx="281">
                  <c:v>0.39180597118212102</c:v>
                </c:pt>
                <c:pt idx="282">
                  <c:v>0.39253148312042901</c:v>
                </c:pt>
                <c:pt idx="283">
                  <c:v>0.39321901463049702</c:v>
                </c:pt>
                <c:pt idx="284">
                  <c:v>0.39386836156854099</c:v>
                </c:pt>
                <c:pt idx="285">
                  <c:v>0.394479330907889</c:v>
                </c:pt>
                <c:pt idx="286">
                  <c:v>0.39505174083461098</c:v>
                </c:pt>
                <c:pt idx="287">
                  <c:v>0.395585420837687</c:v>
                </c:pt>
                <c:pt idx="288">
                  <c:v>0.39608021179365599</c:v>
                </c:pt>
                <c:pt idx="289">
                  <c:v>0.39653596604568597</c:v>
                </c:pt>
                <c:pt idx="290">
                  <c:v>0.39695254747701197</c:v>
                </c:pt>
                <c:pt idx="291">
                  <c:v>0.39732983157868801</c:v>
                </c:pt>
                <c:pt idx="292">
                  <c:v>0.39766770551160902</c:v>
                </c:pt>
                <c:pt idx="293">
                  <c:v>0.39796606816275099</c:v>
                </c:pt>
                <c:pt idx="294">
                  <c:v>0.398224830195607</c:v>
                </c:pt>
                <c:pt idx="295">
                  <c:v>0.39844391409476398</c:v>
                </c:pt>
                <c:pt idx="296">
                  <c:v>0.39862325420460498</c:v>
                </c:pt>
                <c:pt idx="297">
                  <c:v>0.39876279676210002</c:v>
                </c:pt>
                <c:pt idx="298">
                  <c:v>0.39886249992366601</c:v>
                </c:pt>
                <c:pt idx="299">
                  <c:v>0.398922333786082</c:v>
                </c:pt>
                <c:pt idx="300">
                  <c:v>0.39894228040143298</c:v>
                </c:pt>
                <c:pt idx="301">
                  <c:v>0.398922333786082</c:v>
                </c:pt>
                <c:pt idx="302">
                  <c:v>0.39886249992366601</c:v>
                </c:pt>
                <c:pt idx="303">
                  <c:v>0.39876279676210002</c:v>
                </c:pt>
                <c:pt idx="304">
                  <c:v>0.39862325420460498</c:v>
                </c:pt>
                <c:pt idx="305">
                  <c:v>0.39844391409476398</c:v>
                </c:pt>
                <c:pt idx="306">
                  <c:v>0.398224830195607</c:v>
                </c:pt>
                <c:pt idx="307">
                  <c:v>0.39796606816275099</c:v>
                </c:pt>
                <c:pt idx="308">
                  <c:v>0.39766770551160902</c:v>
                </c:pt>
                <c:pt idx="309">
                  <c:v>0.39732983157868801</c:v>
                </c:pt>
                <c:pt idx="310">
                  <c:v>0.39695254747701197</c:v>
                </c:pt>
                <c:pt idx="311">
                  <c:v>0.39653596604568597</c:v>
                </c:pt>
                <c:pt idx="312">
                  <c:v>0.39608021179365599</c:v>
                </c:pt>
                <c:pt idx="313">
                  <c:v>0.395585420837687</c:v>
                </c:pt>
                <c:pt idx="314">
                  <c:v>0.39505174083461098</c:v>
                </c:pt>
                <c:pt idx="315">
                  <c:v>0.394479330907889</c:v>
                </c:pt>
                <c:pt idx="316">
                  <c:v>0.39386836156854099</c:v>
                </c:pt>
                <c:pt idx="317">
                  <c:v>0.39321901463049702</c:v>
                </c:pt>
                <c:pt idx="318">
                  <c:v>0.39253148312042901</c:v>
                </c:pt>
                <c:pt idx="319">
                  <c:v>0.39180597118212102</c:v>
                </c:pt>
                <c:pt idx="320">
                  <c:v>0.39104269397545599</c:v>
                </c:pt>
                <c:pt idx="321">
                  <c:v>0.390241877570074</c:v>
                </c:pt>
                <c:pt idx="322">
                  <c:v>0.38940375883379003</c:v>
                </c:pt>
                <c:pt idx="323">
                  <c:v>0.38852858531583601</c:v>
                </c:pt>
                <c:pt idx="324">
                  <c:v>0.387616615125014</c:v>
                </c:pt>
                <c:pt idx="325">
                  <c:v>0.38666811680284902</c:v>
                </c:pt>
                <c:pt idx="326">
                  <c:v>0.38568336919181601</c:v>
                </c:pt>
                <c:pt idx="327">
                  <c:v>0.38466266129874299</c:v>
                </c:pt>
                <c:pt idx="328">
                  <c:v>0.38360629215347802</c:v>
                </c:pt>
                <c:pt idx="329">
                  <c:v>0.38251457066292399</c:v>
                </c:pt>
                <c:pt idx="330">
                  <c:v>0.38138781546052403</c:v>
                </c:pt>
                <c:pt idx="331">
                  <c:v>0.38022635475132499</c:v>
                </c:pt>
                <c:pt idx="332">
                  <c:v>0.379030526152702</c:v>
                </c:pt>
                <c:pt idx="333">
                  <c:v>0.37780067653086502</c:v>
                </c:pt>
                <c:pt idx="334">
                  <c:v>0.37653716183325397</c:v>
                </c:pt>
                <c:pt idx="335">
                  <c:v>0.37524034691693797</c:v>
                </c:pt>
                <c:pt idx="336">
                  <c:v>0.37391060537312798</c:v>
                </c:pt>
                <c:pt idx="337">
                  <c:v>0.37254831934793298</c:v>
                </c:pt>
                <c:pt idx="338">
                  <c:v>0.37115387935946598</c:v>
                </c:pt>
                <c:pt idx="339">
                  <c:v>0.36972768411143198</c:v>
                </c:pt>
                <c:pt idx="340">
                  <c:v>0.368270140303323</c:v>
                </c:pt>
                <c:pt idx="341">
                  <c:v>0.36678166243733601</c:v>
                </c:pt>
                <c:pt idx="342">
                  <c:v>0.36526267262215401</c:v>
                </c:pt>
                <c:pt idx="343">
                  <c:v>0.36371360037371298</c:v>
                </c:pt>
                <c:pt idx="344">
                  <c:v>0.362134882413092</c:v>
                </c:pt>
                <c:pt idx="345">
                  <c:v>0.360526962461648</c:v>
                </c:pt>
                <c:pt idx="346">
                  <c:v>0.35889029103354497</c:v>
                </c:pt>
                <c:pt idx="347">
                  <c:v>0.35722532522580103</c:v>
                </c:pt>
                <c:pt idx="348">
                  <c:v>0.35553252850599698</c:v>
                </c:pt>
                <c:pt idx="349">
                  <c:v>0.35381237049778003</c:v>
                </c:pt>
                <c:pt idx="350">
                  <c:v>0.35206532676429902</c:v>
                </c:pt>
                <c:pt idx="351">
                  <c:v>0.35029187858972599</c:v>
                </c:pt>
                <c:pt idx="352">
                  <c:v>0.34849251275897403</c:v>
                </c:pt>
                <c:pt idx="353">
                  <c:v>0.34666772133579199</c:v>
                </c:pt>
                <c:pt idx="354">
                  <c:v>0.344818001439333</c:v>
                </c:pt>
                <c:pt idx="355">
                  <c:v>0.34294385501938401</c:v>
                </c:pt>
                <c:pt idx="356">
                  <c:v>0.34104578863035301</c:v>
                </c:pt>
                <c:pt idx="357">
                  <c:v>0.33912431320419201</c:v>
                </c:pt>
                <c:pt idx="358">
                  <c:v>0.33717994382237998</c:v>
                </c:pt>
                <c:pt idx="359">
                  <c:v>0.33521319948710598</c:v>
                </c:pt>
                <c:pt idx="360">
                  <c:v>0.3332246028918</c:v>
                </c:pt>
                <c:pt idx="361">
                  <c:v>0.33121468019115302</c:v>
                </c:pt>
                <c:pt idx="362">
                  <c:v>0.32918396077076501</c:v>
                </c:pt>
                <c:pt idx="363">
                  <c:v>0.32713297701655403</c:v>
                </c:pt>
                <c:pt idx="364">
                  <c:v>0.32506226408408201</c:v>
                </c:pt>
                <c:pt idx="365">
                  <c:v>0.32297235966791399</c:v>
                </c:pt>
                <c:pt idx="366">
                  <c:v>0.32086380377117202</c:v>
                </c:pt>
                <c:pt idx="367">
                  <c:v>0.31873713847540203</c:v>
                </c:pt>
                <c:pt idx="368">
                  <c:v>0.31659290771089299</c:v>
                </c:pt>
                <c:pt idx="369">
                  <c:v>0.31443165702759701</c:v>
                </c:pt>
                <c:pt idx="370">
                  <c:v>0.31225393336676099</c:v>
                </c:pt>
                <c:pt idx="371">
                  <c:v>0.31006028483341602</c:v>
                </c:pt>
                <c:pt idx="372">
                  <c:v>0.30785126046985301</c:v>
                </c:pt>
                <c:pt idx="373">
                  <c:v>0.30562741003020999</c:v>
                </c:pt>
                <c:pt idx="374">
                  <c:v>0.30338928375629998</c:v>
                </c:pt>
                <c:pt idx="375">
                  <c:v>0.30113743215480399</c:v>
                </c:pt>
                <c:pt idx="376">
                  <c:v>0.29887240577595298</c:v>
                </c:pt>
                <c:pt idx="377">
                  <c:v>0.29659475499381599</c:v>
                </c:pt>
                <c:pt idx="378">
                  <c:v>0.29430502978832501</c:v>
                </c:pt>
                <c:pt idx="379">
                  <c:v>0.29200377952914103</c:v>
                </c:pt>
                <c:pt idx="380">
                  <c:v>0.28969155276148301</c:v>
                </c:pt>
                <c:pt idx="381">
                  <c:v>0.28736889699402801</c:v>
                </c:pt>
                <c:pt idx="382">
                  <c:v>0.28503635848900699</c:v>
                </c:pt>
                <c:pt idx="383">
                  <c:v>0.28269448205457998</c:v>
                </c:pt>
                <c:pt idx="384">
                  <c:v>0.28034381083962101</c:v>
                </c:pt>
                <c:pt idx="385">
                  <c:v>0.27798488613099598</c:v>
                </c:pt>
                <c:pt idx="386">
                  <c:v>0.27561824715345701</c:v>
                </c:pt>
                <c:pt idx="387">
                  <c:v>0.273244430872216</c:v>
                </c:pt>
                <c:pt idx="388">
                  <c:v>0.27086397179833799</c:v>
                </c:pt>
                <c:pt idx="389">
                  <c:v>0.26847740179700202</c:v>
                </c:pt>
                <c:pt idx="390">
                  <c:v>0.26608524989875498</c:v>
                </c:pt>
                <c:pt idx="391">
                  <c:v>0.26368804211381802</c:v>
                </c:pt>
                <c:pt idx="392">
                  <c:v>0.26128630124955299</c:v>
                </c:pt>
                <c:pt idx="393">
                  <c:v>0.25888054673114902</c:v>
                </c:pt>
                <c:pt idx="394">
                  <c:v>0.25647129442562</c:v>
                </c:pt>
                <c:pt idx="395">
                  <c:v>0.25405905646918903</c:v>
                </c:pt>
                <c:pt idx="396">
                  <c:v>0.25164434109811701</c:v>
                </c:pt>
                <c:pt idx="397">
                  <c:v>0.249227652483066</c:v>
                </c:pt>
                <c:pt idx="398">
                  <c:v>0.24680949056704299</c:v>
                </c:pt>
                <c:pt idx="399">
                  <c:v>0.24439035090700001</c:v>
                </c:pt>
                <c:pt idx="400">
                  <c:v>0.241970724519143</c:v>
                </c:pt>
                <c:pt idx="401">
                  <c:v>0.239551097728013</c:v>
                </c:pt>
                <c:pt idx="402">
                  <c:v>0.23713195201937901</c:v>
                </c:pt>
                <c:pt idx="403">
                  <c:v>0.23471376389701201</c:v>
                </c:pt>
                <c:pt idx="404">
                  <c:v>0.23229700474336601</c:v>
                </c:pt>
                <c:pt idx="405">
                  <c:v>0.22988214068423299</c:v>
                </c:pt>
                <c:pt idx="406">
                  <c:v>0.227469632457386</c:v>
                </c:pt>
                <c:pt idx="407">
                  <c:v>0.22505993528526999</c:v>
                </c:pt>
                <c:pt idx="408">
                  <c:v>0.22265349875176099</c:v>
                </c:pt>
                <c:pt idx="409">
                  <c:v>0.22025076668303301</c:v>
                </c:pt>
                <c:pt idx="410">
                  <c:v>0.217852177032551</c:v>
                </c:pt>
                <c:pt idx="411">
                  <c:v>0.21545816177022001</c:v>
                </c:pt>
                <c:pt idx="412">
                  <c:v>0.213069146775718</c:v>
                </c:pt>
                <c:pt idx="413">
                  <c:v>0.210685551736015</c:v>
                </c:pt>
                <c:pt idx="414">
                  <c:v>0.208307790047108</c:v>
                </c:pt>
                <c:pt idx="415">
                  <c:v>0.205936268719975</c:v>
                </c:pt>
                <c:pt idx="416">
                  <c:v>0.20357138829075899</c:v>
                </c:pt>
                <c:pt idx="417">
                  <c:v>0.20121354273519701</c:v>
                </c:pt>
                <c:pt idx="418">
                  <c:v>0.19886311938727599</c:v>
                </c:pt>
                <c:pt idx="419">
                  <c:v>0.19652049886213599</c:v>
                </c:pt>
                <c:pt idx="420">
                  <c:v>0.19418605498321301</c:v>
                </c:pt>
                <c:pt idx="421">
                  <c:v>0.19186015471359899</c:v>
                </c:pt>
                <c:pt idx="422">
                  <c:v>0.18954315809163999</c:v>
                </c:pt>
                <c:pt idx="423">
                  <c:v>0.187235418170729</c:v>
                </c:pt>
                <c:pt idx="424">
                  <c:v>0.184937280963305</c:v>
                </c:pt>
                <c:pt idx="425">
                  <c:v>0.182649085389022</c:v>
                </c:pt>
                <c:pt idx="426">
                  <c:v>0.18037116322707999</c:v>
                </c:pt>
                <c:pt idx="427">
                  <c:v>0.178103839072693</c:v>
                </c:pt>
                <c:pt idx="428">
                  <c:v>0.17584743029766201</c:v>
                </c:pt>
                <c:pt idx="429">
                  <c:v>0.17360224701503299</c:v>
                </c:pt>
                <c:pt idx="430">
                  <c:v>0.17136859204780699</c:v>
                </c:pt>
                <c:pt idx="431">
                  <c:v>0.16914676090167199</c:v>
                </c:pt>
                <c:pt idx="432">
                  <c:v>0.166937041741714</c:v>
                </c:pt>
                <c:pt idx="433">
                  <c:v>0.16473971537307699</c:v>
                </c:pt>
                <c:pt idx="434">
                  <c:v>0.16255505522553401</c:v>
                </c:pt>
                <c:pt idx="435">
                  <c:v>0.16038332734191901</c:v>
                </c:pt>
                <c:pt idx="436">
                  <c:v>0.15822479037038301</c:v>
                </c:pt>
                <c:pt idx="437">
                  <c:v>0.15607969556042101</c:v>
                </c:pt>
                <c:pt idx="438">
                  <c:v>0.153948286762634</c:v>
                </c:pt>
                <c:pt idx="439">
                  <c:v>0.15183080043216199</c:v>
                </c:pt>
                <c:pt idx="440">
                  <c:v>0.14972746563574499</c:v>
                </c:pt>
                <c:pt idx="441">
                  <c:v>0.14763850406235601</c:v>
                </c:pt>
                <c:pt idx="442">
                  <c:v>0.145564130037348</c:v>
                </c:pt>
                <c:pt idx="443">
                  <c:v>0.143504550540062</c:v>
                </c:pt>
                <c:pt idx="444">
                  <c:v>0.141459965224839</c:v>
                </c:pt>
                <c:pt idx="445">
                  <c:v>0.13943056644536</c:v>
                </c:pt>
                <c:pt idx="446">
                  <c:v>0.13741653928228201</c:v>
                </c:pt>
                <c:pt idx="447">
                  <c:v>0.13541806157407099</c:v>
                </c:pt>
                <c:pt idx="448">
                  <c:v>0.133435303951002</c:v>
                </c:pt>
                <c:pt idx="449">
                  <c:v>0.13146842987223101</c:v>
                </c:pt>
                <c:pt idx="450">
                  <c:v>0.12951759566589199</c:v>
                </c:pt>
                <c:pt idx="451">
                  <c:v>0.127582950572142</c:v>
                </c:pt>
                <c:pt idx="452">
                  <c:v>0.12566463678908801</c:v>
                </c:pt>
                <c:pt idx="453">
                  <c:v>0.123762789521523</c:v>
                </c:pt>
                <c:pt idx="454">
                  <c:v>0.12187753703240201</c:v>
                </c:pt>
                <c:pt idx="455">
                  <c:v>0.120009000696986</c:v>
                </c:pt>
                <c:pt idx="456">
                  <c:v>0.118157295059582</c:v>
                </c:pt>
                <c:pt idx="457">
                  <c:v>0.116322527892807</c:v>
                </c:pt>
                <c:pt idx="458">
                  <c:v>0.11450480025929199</c:v>
                </c:pt>
                <c:pt idx="459">
                  <c:v>0.112704206575771</c:v>
                </c:pt>
                <c:pt idx="460">
                  <c:v>0.110920834679455</c:v>
                </c:pt>
                <c:pt idx="461">
                  <c:v>0.10915476589664699</c:v>
                </c:pt>
                <c:pt idx="462">
                  <c:v>0.107406075113484</c:v>
                </c:pt>
                <c:pt idx="463">
                  <c:v>0.105674830848764</c:v>
                </c:pt>
                <c:pt idx="464">
                  <c:v>0.10396109532876401</c:v>
                </c:pt>
                <c:pt idx="465">
                  <c:v>0.102264924563978</c:v>
                </c:pt>
                <c:pt idx="466">
                  <c:v>0.100586368427691</c:v>
                </c:pt>
                <c:pt idx="467">
                  <c:v>9.8925470736323698E-2</c:v>
                </c:pt>
                <c:pt idx="468">
                  <c:v>9.7282269331467497E-2</c:v>
                </c:pt>
                <c:pt idx="469">
                  <c:v>9.5656796163523905E-2</c:v>
                </c:pt>
                <c:pt idx="470">
                  <c:v>9.4049077376886905E-2</c:v>
                </c:pt>
                <c:pt idx="471">
                  <c:v>9.2459133396580698E-2</c:v>
                </c:pt>
                <c:pt idx="472">
                  <c:v>9.0886979016282898E-2</c:v>
                </c:pt>
                <c:pt idx="473">
                  <c:v>8.9332623487654902E-2</c:v>
                </c:pt>
                <c:pt idx="474">
                  <c:v>8.7796070610905594E-2</c:v>
                </c:pt>
                <c:pt idx="475">
                  <c:v>8.6277318826511504E-2</c:v>
                </c:pt>
                <c:pt idx="476">
                  <c:v>8.4776361308022199E-2</c:v>
                </c:pt>
                <c:pt idx="477">
                  <c:v>8.3293186055874394E-2</c:v>
                </c:pt>
                <c:pt idx="478">
                  <c:v>8.1827775992142707E-2</c:v>
                </c:pt>
                <c:pt idx="479">
                  <c:v>8.0380109056154198E-2</c:v>
                </c:pt>
                <c:pt idx="480">
                  <c:v>7.8950158300894205E-2</c:v>
                </c:pt>
                <c:pt idx="481">
                  <c:v>7.7537891990133903E-2</c:v>
                </c:pt>
                <c:pt idx="482">
                  <c:v>7.6143273696207298E-2</c:v>
                </c:pt>
                <c:pt idx="483">
                  <c:v>7.4766262398367603E-2</c:v>
                </c:pt>
                <c:pt idx="484">
                  <c:v>7.3406812581656905E-2</c:v>
                </c:pt>
                <c:pt idx="485">
                  <c:v>7.2064874336217902E-2</c:v>
                </c:pt>
                <c:pt idx="486">
                  <c:v>7.0740393456983297E-2</c:v>
                </c:pt>
                <c:pt idx="487">
                  <c:v>6.94333115436742E-2</c:v>
                </c:pt>
                <c:pt idx="488">
                  <c:v>6.8143566101044606E-2</c:v>
                </c:pt>
                <c:pt idx="489">
                  <c:v>6.6871090639307199E-2</c:v>
                </c:pt>
                <c:pt idx="490">
                  <c:v>6.5615814774676498E-2</c:v>
                </c:pt>
                <c:pt idx="491">
                  <c:v>6.4377664329969303E-2</c:v>
                </c:pt>
                <c:pt idx="492">
                  <c:v>6.3156561435198599E-2</c:v>
                </c:pt>
                <c:pt idx="493">
                  <c:v>6.1952424628105199E-2</c:v>
                </c:pt>
                <c:pt idx="494">
                  <c:v>6.0765168954564699E-2</c:v>
                </c:pt>
                <c:pt idx="495">
                  <c:v>5.9594706068815999E-2</c:v>
                </c:pt>
                <c:pt idx="496">
                  <c:v>5.8440944333451497E-2</c:v>
                </c:pt>
                <c:pt idx="497">
                  <c:v>5.7303788919117103E-2</c:v>
                </c:pt>
                <c:pt idx="498">
                  <c:v>5.6183141903868E-2</c:v>
                </c:pt>
                <c:pt idx="499">
                  <c:v>5.5078902372125697E-2</c:v>
                </c:pt>
                <c:pt idx="500">
                  <c:v>5.3990966513188098E-2</c:v>
                </c:pt>
                <c:pt idx="501">
                  <c:v>5.2919227719240299E-2</c:v>
                </c:pt>
                <c:pt idx="502">
                  <c:v>5.1863576682820503E-2</c:v>
                </c:pt>
                <c:pt idx="503">
                  <c:v>5.0823901493691197E-2</c:v>
                </c:pt>
                <c:pt idx="504">
                  <c:v>4.9800087735070803E-2</c:v>
                </c:pt>
                <c:pt idx="505">
                  <c:v>4.8792018579182798E-2</c:v>
                </c:pt>
                <c:pt idx="506">
                  <c:v>4.7799574882076999E-2</c:v>
                </c:pt>
                <c:pt idx="507">
                  <c:v>4.68226352776831E-2</c:v>
                </c:pt>
                <c:pt idx="508">
                  <c:v>4.5861076271054901E-2</c:v>
                </c:pt>
                <c:pt idx="509">
                  <c:v>4.49147723307671E-2</c:v>
                </c:pt>
                <c:pt idx="510">
                  <c:v>4.3983595980427101E-2</c:v>
                </c:pt>
                <c:pt idx="511">
                  <c:v>4.3067417889265699E-2</c:v>
                </c:pt>
                <c:pt idx="512">
                  <c:v>4.2166106961770297E-2</c:v>
                </c:pt>
                <c:pt idx="513">
                  <c:v>4.1279530426330403E-2</c:v>
                </c:pt>
                <c:pt idx="514">
                  <c:v>4.0407553922860301E-2</c:v>
                </c:pt>
                <c:pt idx="515">
                  <c:v>3.95500415893702E-2</c:v>
                </c:pt>
                <c:pt idx="516">
                  <c:v>3.8706856147455601E-2</c:v>
                </c:pt>
                <c:pt idx="517">
                  <c:v>3.7877858986677497E-2</c:v>
                </c:pt>
                <c:pt idx="518">
                  <c:v>3.7062910247806502E-2</c:v>
                </c:pt>
                <c:pt idx="519">
                  <c:v>3.6261868904906201E-2</c:v>
                </c:pt>
                <c:pt idx="520">
                  <c:v>3.5474592846231397E-2</c:v>
                </c:pt>
                <c:pt idx="521">
                  <c:v>3.4700938953918799E-2</c:v>
                </c:pt>
                <c:pt idx="522">
                  <c:v>3.39407631824492E-2</c:v>
                </c:pt>
                <c:pt idx="523">
                  <c:v>3.3193920635861102E-2</c:v>
                </c:pt>
                <c:pt idx="524">
                  <c:v>3.2460265643697403E-2</c:v>
                </c:pt>
                <c:pt idx="525">
                  <c:v>3.1739651835667397E-2</c:v>
                </c:pt>
                <c:pt idx="526">
                  <c:v>3.1031932215008301E-2</c:v>
                </c:pt>
                <c:pt idx="527">
                  <c:v>3.0336959230531601E-2</c:v>
                </c:pt>
                <c:pt idx="528">
                  <c:v>2.9654584847341198E-2</c:v>
                </c:pt>
                <c:pt idx="529">
                  <c:v>2.8984660616209398E-2</c:v>
                </c:pt>
                <c:pt idx="530">
                  <c:v>2.83270377416012E-2</c:v>
                </c:pt>
                <c:pt idx="531">
                  <c:v>2.76815671483365E-2</c:v>
                </c:pt>
                <c:pt idx="532">
                  <c:v>2.7048099546881799E-2</c:v>
                </c:pt>
                <c:pt idx="533">
                  <c:v>2.64264854972617E-2</c:v>
                </c:pt>
                <c:pt idx="534">
                  <c:v>2.5816575471587701E-2</c:v>
                </c:pt>
                <c:pt idx="535">
                  <c:v>2.5218219915194399E-2</c:v>
                </c:pt>
                <c:pt idx="536">
                  <c:v>2.46312693063825E-2</c:v>
                </c:pt>
                <c:pt idx="537">
                  <c:v>2.4055574214762999E-2</c:v>
                </c:pt>
                <c:pt idx="538">
                  <c:v>2.3490985358201402E-2</c:v>
                </c:pt>
                <c:pt idx="539">
                  <c:v>2.29373536583607E-2</c:v>
                </c:pt>
                <c:pt idx="540">
                  <c:v>2.2394530294842899E-2</c:v>
                </c:pt>
                <c:pt idx="541">
                  <c:v>2.1862366757929401E-2</c:v>
                </c:pt>
                <c:pt idx="542">
                  <c:v>2.13407148999228E-2</c:v>
                </c:pt>
                <c:pt idx="543">
                  <c:v>2.08294269850922E-2</c:v>
                </c:pt>
                <c:pt idx="544">
                  <c:v>2.0328355738225799E-2</c:v>
                </c:pt>
                <c:pt idx="545">
                  <c:v>1.9837354391795299E-2</c:v>
                </c:pt>
                <c:pt idx="546">
                  <c:v>1.9356276731737E-2</c:v>
                </c:pt>
                <c:pt idx="547">
                  <c:v>1.8884977141856201E-2</c:v>
                </c:pt>
                <c:pt idx="548">
                  <c:v>1.8423310646862E-2</c:v>
                </c:pt>
                <c:pt idx="549">
                  <c:v>1.7971132954039602E-2</c:v>
                </c:pt>
                <c:pt idx="550">
                  <c:v>1.7528300493568499E-2</c:v>
                </c:pt>
                <c:pt idx="551">
                  <c:v>1.7094670457497001E-2</c:v>
                </c:pt>
                <c:pt idx="552">
                  <c:v>1.6670100837381002E-2</c:v>
                </c:pt>
                <c:pt idx="553">
                  <c:v>1.6254450460600499E-2</c:v>
                </c:pt>
                <c:pt idx="554">
                  <c:v>1.5847579025360801E-2</c:v>
                </c:pt>
                <c:pt idx="555">
                  <c:v>1.54493471343952E-2</c:v>
                </c:pt>
                <c:pt idx="556">
                  <c:v>1.5059616327377401E-2</c:v>
                </c:pt>
                <c:pt idx="557">
                  <c:v>1.4678249112059999E-2</c:v>
                </c:pt>
                <c:pt idx="558">
                  <c:v>1.43051089941497E-2</c:v>
                </c:pt>
                <c:pt idx="559">
                  <c:v>1.3940060505935801E-2</c:v>
                </c:pt>
                <c:pt idx="560">
                  <c:v>1.3582969233685601E-2</c:v>
                </c:pt>
                <c:pt idx="561">
                  <c:v>1.32337018438214E-2</c:v>
                </c:pt>
                <c:pt idx="562">
                  <c:v>1.2892126107895301E-2</c:v>
                </c:pt>
                <c:pt idx="563">
                  <c:v>1.2558110926378201E-2</c:v>
                </c:pt>
                <c:pt idx="564">
                  <c:v>1.2231526351277999E-2</c:v>
                </c:pt>
                <c:pt idx="565">
                  <c:v>1.19122436076052E-2</c:v>
                </c:pt>
                <c:pt idx="566">
                  <c:v>1.16001351137026E-2</c:v>
                </c:pt>
                <c:pt idx="567">
                  <c:v>1.1295074500456101E-2</c:v>
                </c:pt>
                <c:pt idx="568">
                  <c:v>1.0996936629405599E-2</c:v>
                </c:pt>
                <c:pt idx="569">
                  <c:v>1.07055976097722E-2</c:v>
                </c:pt>
                <c:pt idx="570">
                  <c:v>1.04209348144226E-2</c:v>
                </c:pt>
                <c:pt idx="571">
                  <c:v>1.0142826894787099E-2</c:v>
                </c:pt>
                <c:pt idx="572">
                  <c:v>9.8711537947511405E-3</c:v>
                </c:pt>
                <c:pt idx="573">
                  <c:v>9.6057967635395699E-3</c:v>
                </c:pt>
                <c:pt idx="574">
                  <c:v>9.34663836761228E-3</c:v>
                </c:pt>
                <c:pt idx="575">
                  <c:v>9.0935625015910494E-3</c:v>
                </c:pt>
                <c:pt idx="576">
                  <c:v>8.8464543982372298E-3</c:v>
                </c:pt>
                <c:pt idx="577">
                  <c:v>8.6052006374996593E-3</c:v>
                </c:pt>
                <c:pt idx="578">
                  <c:v>8.3696891546530192E-3</c:v>
                </c:pt>
                <c:pt idx="579">
                  <c:v>8.1398092475460197E-3</c:v>
                </c:pt>
                <c:pt idx="580">
                  <c:v>7.9154515829799703E-3</c:v>
                </c:pt>
                <c:pt idx="581">
                  <c:v>7.6965082022373097E-3</c:v>
                </c:pt>
                <c:pt idx="582">
                  <c:v>7.48287252578055E-3</c:v>
                </c:pt>
                <c:pt idx="583">
                  <c:v>7.27443935714122E-3</c:v>
                </c:pt>
                <c:pt idx="584">
                  <c:v>7.0711048860194496E-3</c:v>
                </c:pt>
                <c:pt idx="585">
                  <c:v>6.8727666906139599E-3</c:v>
                </c:pt>
                <c:pt idx="586">
                  <c:v>6.6793237392026097E-3</c:v>
                </c:pt>
                <c:pt idx="587">
                  <c:v>6.49067639099336E-3</c:v>
                </c:pt>
                <c:pt idx="588">
                  <c:v>6.3067263962659301E-3</c:v>
                </c:pt>
                <c:pt idx="589">
                  <c:v>6.1273768958236899E-3</c:v>
                </c:pt>
                <c:pt idx="590">
                  <c:v>5.9525324197758503E-3</c:v>
                </c:pt>
                <c:pt idx="591">
                  <c:v>5.7820988856694703E-3</c:v>
                </c:pt>
                <c:pt idx="592">
                  <c:v>5.6159835959909699E-3</c:v>
                </c:pt>
                <c:pt idx="593">
                  <c:v>5.4540952350565497E-3</c:v>
                </c:pt>
                <c:pt idx="594">
                  <c:v>5.2963438653110097E-3</c:v>
                </c:pt>
                <c:pt idx="595">
                  <c:v>5.1426409230539401E-3</c:v>
                </c:pt>
                <c:pt idx="596">
                  <c:v>4.9928992136123798E-3</c:v>
                </c:pt>
                <c:pt idx="597">
                  <c:v>4.8470329059789501E-3</c:v>
                </c:pt>
                <c:pt idx="598">
                  <c:v>4.7049575269339696E-3</c:v>
                </c:pt>
                <c:pt idx="599">
                  <c:v>4.5665899546701401E-3</c:v>
                </c:pt>
                <c:pt idx="600">
                  <c:v>4.4318484119380101E-3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04-9544-8E96-23C18B9766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0711448"/>
        <c:axId val="2120714392"/>
      </c:areaChart>
      <c:catAx>
        <c:axId val="2120711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20714392"/>
        <c:crosses val="autoZero"/>
        <c:auto val="0"/>
        <c:lblAlgn val="ctr"/>
        <c:lblOffset val="100"/>
        <c:tickLblSkip val="50"/>
        <c:tickMarkSkip val="50"/>
        <c:noMultiLvlLbl val="0"/>
      </c:catAx>
      <c:valAx>
        <c:axId val="21207143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20711448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areaChart>
        <c:grouping val="standard"/>
        <c:varyColors val="0"/>
        <c:ser>
          <c:idx val="1"/>
          <c:order val="0"/>
          <c:cat>
            <c:numRef>
              <c:f>Sheet1!$A$2:$A$602</c:f>
              <c:numCache>
                <c:formatCode>General</c:formatCode>
                <c:ptCount val="601"/>
                <c:pt idx="0">
                  <c:v>-3</c:v>
                </c:pt>
                <c:pt idx="1">
                  <c:v>-2.99</c:v>
                </c:pt>
                <c:pt idx="2">
                  <c:v>-2.98</c:v>
                </c:pt>
                <c:pt idx="3">
                  <c:v>-2.97</c:v>
                </c:pt>
                <c:pt idx="4">
                  <c:v>-2.96</c:v>
                </c:pt>
                <c:pt idx="5">
                  <c:v>-2.95</c:v>
                </c:pt>
                <c:pt idx="6">
                  <c:v>-2.94</c:v>
                </c:pt>
                <c:pt idx="7">
                  <c:v>-2.93</c:v>
                </c:pt>
                <c:pt idx="8">
                  <c:v>-2.92</c:v>
                </c:pt>
                <c:pt idx="9">
                  <c:v>-2.91</c:v>
                </c:pt>
                <c:pt idx="10">
                  <c:v>-2.9</c:v>
                </c:pt>
                <c:pt idx="11">
                  <c:v>-2.89</c:v>
                </c:pt>
                <c:pt idx="12">
                  <c:v>-2.88</c:v>
                </c:pt>
                <c:pt idx="13">
                  <c:v>-2.87</c:v>
                </c:pt>
                <c:pt idx="14">
                  <c:v>-2.86</c:v>
                </c:pt>
                <c:pt idx="15">
                  <c:v>-2.85</c:v>
                </c:pt>
                <c:pt idx="16">
                  <c:v>-2.84</c:v>
                </c:pt>
                <c:pt idx="17">
                  <c:v>-2.83</c:v>
                </c:pt>
                <c:pt idx="18">
                  <c:v>-2.82</c:v>
                </c:pt>
                <c:pt idx="19">
                  <c:v>-2.81</c:v>
                </c:pt>
                <c:pt idx="20">
                  <c:v>-2.8</c:v>
                </c:pt>
                <c:pt idx="21">
                  <c:v>-2.79</c:v>
                </c:pt>
                <c:pt idx="22">
                  <c:v>-2.78</c:v>
                </c:pt>
                <c:pt idx="23">
                  <c:v>-2.77</c:v>
                </c:pt>
                <c:pt idx="24">
                  <c:v>-2.76</c:v>
                </c:pt>
                <c:pt idx="25">
                  <c:v>-2.75</c:v>
                </c:pt>
                <c:pt idx="26">
                  <c:v>-2.74</c:v>
                </c:pt>
                <c:pt idx="27">
                  <c:v>-2.73</c:v>
                </c:pt>
                <c:pt idx="28">
                  <c:v>-2.72</c:v>
                </c:pt>
                <c:pt idx="29">
                  <c:v>-2.71</c:v>
                </c:pt>
                <c:pt idx="30">
                  <c:v>-2.7</c:v>
                </c:pt>
                <c:pt idx="31">
                  <c:v>-2.69</c:v>
                </c:pt>
                <c:pt idx="32">
                  <c:v>-2.68</c:v>
                </c:pt>
                <c:pt idx="33">
                  <c:v>-2.67</c:v>
                </c:pt>
                <c:pt idx="34">
                  <c:v>-2.66</c:v>
                </c:pt>
                <c:pt idx="35">
                  <c:v>-2.65</c:v>
                </c:pt>
                <c:pt idx="36">
                  <c:v>-2.64</c:v>
                </c:pt>
                <c:pt idx="37">
                  <c:v>-2.63</c:v>
                </c:pt>
                <c:pt idx="38">
                  <c:v>-2.62</c:v>
                </c:pt>
                <c:pt idx="39">
                  <c:v>-2.61</c:v>
                </c:pt>
                <c:pt idx="40">
                  <c:v>-2.6</c:v>
                </c:pt>
                <c:pt idx="41">
                  <c:v>-2.59</c:v>
                </c:pt>
                <c:pt idx="42">
                  <c:v>-2.58</c:v>
                </c:pt>
                <c:pt idx="43">
                  <c:v>-2.57</c:v>
                </c:pt>
                <c:pt idx="44">
                  <c:v>-2.56</c:v>
                </c:pt>
                <c:pt idx="45">
                  <c:v>-2.5499999999999998</c:v>
                </c:pt>
                <c:pt idx="46">
                  <c:v>-2.54</c:v>
                </c:pt>
                <c:pt idx="47">
                  <c:v>-2.5299999999999998</c:v>
                </c:pt>
                <c:pt idx="48">
                  <c:v>-2.52</c:v>
                </c:pt>
                <c:pt idx="49">
                  <c:v>-2.5099999999999998</c:v>
                </c:pt>
                <c:pt idx="50">
                  <c:v>-2.5</c:v>
                </c:pt>
                <c:pt idx="51">
                  <c:v>-2.4900000000000002</c:v>
                </c:pt>
                <c:pt idx="52">
                  <c:v>-2.48</c:v>
                </c:pt>
                <c:pt idx="53">
                  <c:v>-2.4700000000000002</c:v>
                </c:pt>
                <c:pt idx="54">
                  <c:v>-2.46</c:v>
                </c:pt>
                <c:pt idx="55">
                  <c:v>-2.4500000000000002</c:v>
                </c:pt>
                <c:pt idx="56">
                  <c:v>-2.44</c:v>
                </c:pt>
                <c:pt idx="57">
                  <c:v>-2.4300000000000002</c:v>
                </c:pt>
                <c:pt idx="58">
                  <c:v>-2.42</c:v>
                </c:pt>
                <c:pt idx="59">
                  <c:v>-2.41</c:v>
                </c:pt>
                <c:pt idx="60">
                  <c:v>-2.4</c:v>
                </c:pt>
                <c:pt idx="61">
                  <c:v>-2.39</c:v>
                </c:pt>
                <c:pt idx="62">
                  <c:v>-2.38</c:v>
                </c:pt>
                <c:pt idx="63">
                  <c:v>-2.37</c:v>
                </c:pt>
                <c:pt idx="64">
                  <c:v>-2.36</c:v>
                </c:pt>
                <c:pt idx="65">
                  <c:v>-2.35</c:v>
                </c:pt>
                <c:pt idx="66">
                  <c:v>-2.34</c:v>
                </c:pt>
                <c:pt idx="67">
                  <c:v>-2.33</c:v>
                </c:pt>
                <c:pt idx="68">
                  <c:v>-2.3199999999999998</c:v>
                </c:pt>
                <c:pt idx="69">
                  <c:v>-2.31</c:v>
                </c:pt>
                <c:pt idx="70">
                  <c:v>-2.2999999999999998</c:v>
                </c:pt>
                <c:pt idx="71">
                  <c:v>-2.29</c:v>
                </c:pt>
                <c:pt idx="72">
                  <c:v>-2.2799999999999998</c:v>
                </c:pt>
                <c:pt idx="73">
                  <c:v>-2.27</c:v>
                </c:pt>
                <c:pt idx="74">
                  <c:v>-2.2599999999999998</c:v>
                </c:pt>
                <c:pt idx="75">
                  <c:v>-2.25</c:v>
                </c:pt>
                <c:pt idx="76">
                  <c:v>-2.2400000000000002</c:v>
                </c:pt>
                <c:pt idx="77">
                  <c:v>-2.23</c:v>
                </c:pt>
                <c:pt idx="78">
                  <c:v>-2.2200000000000002</c:v>
                </c:pt>
                <c:pt idx="79">
                  <c:v>-2.21</c:v>
                </c:pt>
                <c:pt idx="80">
                  <c:v>-2.2000000000000002</c:v>
                </c:pt>
                <c:pt idx="81">
                  <c:v>-2.19</c:v>
                </c:pt>
                <c:pt idx="82">
                  <c:v>-2.1800000000000002</c:v>
                </c:pt>
                <c:pt idx="83">
                  <c:v>-2.17</c:v>
                </c:pt>
                <c:pt idx="84">
                  <c:v>-2.16</c:v>
                </c:pt>
                <c:pt idx="85">
                  <c:v>-2.15</c:v>
                </c:pt>
                <c:pt idx="86">
                  <c:v>-2.14</c:v>
                </c:pt>
                <c:pt idx="87">
                  <c:v>-2.13</c:v>
                </c:pt>
                <c:pt idx="88">
                  <c:v>-2.12</c:v>
                </c:pt>
                <c:pt idx="89">
                  <c:v>-2.11</c:v>
                </c:pt>
                <c:pt idx="90">
                  <c:v>-2.1</c:v>
                </c:pt>
                <c:pt idx="91">
                  <c:v>-2.09</c:v>
                </c:pt>
                <c:pt idx="92">
                  <c:v>-2.08</c:v>
                </c:pt>
                <c:pt idx="93">
                  <c:v>-2.0699999999999998</c:v>
                </c:pt>
                <c:pt idx="94">
                  <c:v>-2.06</c:v>
                </c:pt>
                <c:pt idx="95">
                  <c:v>-2.0499999999999998</c:v>
                </c:pt>
                <c:pt idx="96">
                  <c:v>-2.04</c:v>
                </c:pt>
                <c:pt idx="97">
                  <c:v>-2.0299999999999998</c:v>
                </c:pt>
                <c:pt idx="98">
                  <c:v>-2.02</c:v>
                </c:pt>
                <c:pt idx="99">
                  <c:v>-2.0099999999999998</c:v>
                </c:pt>
                <c:pt idx="100">
                  <c:v>-2</c:v>
                </c:pt>
                <c:pt idx="101">
                  <c:v>-1.99</c:v>
                </c:pt>
                <c:pt idx="102">
                  <c:v>-1.98</c:v>
                </c:pt>
                <c:pt idx="103">
                  <c:v>-1.97</c:v>
                </c:pt>
                <c:pt idx="104">
                  <c:v>-1.96</c:v>
                </c:pt>
                <c:pt idx="105">
                  <c:v>-1.95</c:v>
                </c:pt>
                <c:pt idx="106">
                  <c:v>-1.94</c:v>
                </c:pt>
                <c:pt idx="107">
                  <c:v>-1.93</c:v>
                </c:pt>
                <c:pt idx="108">
                  <c:v>-1.92</c:v>
                </c:pt>
                <c:pt idx="109">
                  <c:v>-1.91</c:v>
                </c:pt>
                <c:pt idx="110">
                  <c:v>-1.9</c:v>
                </c:pt>
                <c:pt idx="111">
                  <c:v>-1.89</c:v>
                </c:pt>
                <c:pt idx="112">
                  <c:v>-1.88</c:v>
                </c:pt>
                <c:pt idx="113">
                  <c:v>-1.87</c:v>
                </c:pt>
                <c:pt idx="114">
                  <c:v>-1.86</c:v>
                </c:pt>
                <c:pt idx="115">
                  <c:v>-1.85</c:v>
                </c:pt>
                <c:pt idx="116">
                  <c:v>-1.84</c:v>
                </c:pt>
                <c:pt idx="117">
                  <c:v>-1.83</c:v>
                </c:pt>
                <c:pt idx="118">
                  <c:v>-1.82</c:v>
                </c:pt>
                <c:pt idx="119">
                  <c:v>-1.81</c:v>
                </c:pt>
                <c:pt idx="120">
                  <c:v>-1.8</c:v>
                </c:pt>
                <c:pt idx="121">
                  <c:v>-1.79</c:v>
                </c:pt>
                <c:pt idx="122">
                  <c:v>-1.78</c:v>
                </c:pt>
                <c:pt idx="123">
                  <c:v>-1.77</c:v>
                </c:pt>
                <c:pt idx="124">
                  <c:v>-1.76</c:v>
                </c:pt>
                <c:pt idx="125">
                  <c:v>-1.75</c:v>
                </c:pt>
                <c:pt idx="126">
                  <c:v>-1.74</c:v>
                </c:pt>
                <c:pt idx="127">
                  <c:v>-1.73</c:v>
                </c:pt>
                <c:pt idx="128">
                  <c:v>-1.72</c:v>
                </c:pt>
                <c:pt idx="129">
                  <c:v>-1.71</c:v>
                </c:pt>
                <c:pt idx="130">
                  <c:v>-1.7</c:v>
                </c:pt>
                <c:pt idx="131">
                  <c:v>-1.69</c:v>
                </c:pt>
                <c:pt idx="132">
                  <c:v>-1.68</c:v>
                </c:pt>
                <c:pt idx="133">
                  <c:v>-1.67</c:v>
                </c:pt>
                <c:pt idx="134">
                  <c:v>-1.66</c:v>
                </c:pt>
                <c:pt idx="135">
                  <c:v>-1.65</c:v>
                </c:pt>
                <c:pt idx="136">
                  <c:v>-1.64</c:v>
                </c:pt>
                <c:pt idx="137">
                  <c:v>-1.63</c:v>
                </c:pt>
                <c:pt idx="138">
                  <c:v>-1.62</c:v>
                </c:pt>
                <c:pt idx="139">
                  <c:v>-1.61</c:v>
                </c:pt>
                <c:pt idx="140">
                  <c:v>-1.6</c:v>
                </c:pt>
                <c:pt idx="141">
                  <c:v>-1.59</c:v>
                </c:pt>
                <c:pt idx="142">
                  <c:v>-1.58</c:v>
                </c:pt>
                <c:pt idx="143">
                  <c:v>-1.57</c:v>
                </c:pt>
                <c:pt idx="144">
                  <c:v>-1.56</c:v>
                </c:pt>
                <c:pt idx="145">
                  <c:v>-1.55</c:v>
                </c:pt>
                <c:pt idx="146">
                  <c:v>-1.54</c:v>
                </c:pt>
                <c:pt idx="147">
                  <c:v>-1.53</c:v>
                </c:pt>
                <c:pt idx="148">
                  <c:v>-1.52</c:v>
                </c:pt>
                <c:pt idx="149">
                  <c:v>-1.51</c:v>
                </c:pt>
                <c:pt idx="150">
                  <c:v>-1.5</c:v>
                </c:pt>
                <c:pt idx="151">
                  <c:v>-1.49</c:v>
                </c:pt>
                <c:pt idx="152">
                  <c:v>-1.48</c:v>
                </c:pt>
                <c:pt idx="153">
                  <c:v>-1.47</c:v>
                </c:pt>
                <c:pt idx="154">
                  <c:v>-1.46</c:v>
                </c:pt>
                <c:pt idx="155">
                  <c:v>-1.45</c:v>
                </c:pt>
                <c:pt idx="156">
                  <c:v>-1.44</c:v>
                </c:pt>
                <c:pt idx="157">
                  <c:v>-1.43</c:v>
                </c:pt>
                <c:pt idx="158">
                  <c:v>-1.42</c:v>
                </c:pt>
                <c:pt idx="159">
                  <c:v>-1.41</c:v>
                </c:pt>
                <c:pt idx="160">
                  <c:v>-1.4</c:v>
                </c:pt>
                <c:pt idx="161">
                  <c:v>-1.39</c:v>
                </c:pt>
                <c:pt idx="162">
                  <c:v>-1.38</c:v>
                </c:pt>
                <c:pt idx="163">
                  <c:v>-1.37</c:v>
                </c:pt>
                <c:pt idx="164">
                  <c:v>-1.36</c:v>
                </c:pt>
                <c:pt idx="165">
                  <c:v>-1.35</c:v>
                </c:pt>
                <c:pt idx="166">
                  <c:v>-1.34</c:v>
                </c:pt>
                <c:pt idx="167">
                  <c:v>-1.33</c:v>
                </c:pt>
                <c:pt idx="168">
                  <c:v>-1.32</c:v>
                </c:pt>
                <c:pt idx="169">
                  <c:v>-1.31</c:v>
                </c:pt>
                <c:pt idx="170">
                  <c:v>-1.3</c:v>
                </c:pt>
                <c:pt idx="171">
                  <c:v>-1.29</c:v>
                </c:pt>
                <c:pt idx="172">
                  <c:v>-1.28</c:v>
                </c:pt>
                <c:pt idx="173">
                  <c:v>-1.27</c:v>
                </c:pt>
                <c:pt idx="174">
                  <c:v>-1.26</c:v>
                </c:pt>
                <c:pt idx="175">
                  <c:v>-1.25</c:v>
                </c:pt>
                <c:pt idx="176">
                  <c:v>-1.24</c:v>
                </c:pt>
                <c:pt idx="177">
                  <c:v>-1.23</c:v>
                </c:pt>
                <c:pt idx="178">
                  <c:v>-1.22</c:v>
                </c:pt>
                <c:pt idx="179">
                  <c:v>-1.21</c:v>
                </c:pt>
                <c:pt idx="180">
                  <c:v>-1.2</c:v>
                </c:pt>
                <c:pt idx="181">
                  <c:v>-1.19</c:v>
                </c:pt>
                <c:pt idx="182">
                  <c:v>-1.18</c:v>
                </c:pt>
                <c:pt idx="183">
                  <c:v>-1.17</c:v>
                </c:pt>
                <c:pt idx="184">
                  <c:v>-1.1599999999999999</c:v>
                </c:pt>
                <c:pt idx="185">
                  <c:v>-1.1499999999999999</c:v>
                </c:pt>
                <c:pt idx="186">
                  <c:v>-1.1399999999999999</c:v>
                </c:pt>
                <c:pt idx="187">
                  <c:v>-1.1299999999999999</c:v>
                </c:pt>
                <c:pt idx="188">
                  <c:v>-1.1200000000000001</c:v>
                </c:pt>
                <c:pt idx="189">
                  <c:v>-1.1100000000000001</c:v>
                </c:pt>
                <c:pt idx="190">
                  <c:v>-1.1000000000000001</c:v>
                </c:pt>
                <c:pt idx="191">
                  <c:v>-1.0900000000000001</c:v>
                </c:pt>
                <c:pt idx="192">
                  <c:v>-1.08</c:v>
                </c:pt>
                <c:pt idx="193">
                  <c:v>-1.07</c:v>
                </c:pt>
                <c:pt idx="194">
                  <c:v>-1.06</c:v>
                </c:pt>
                <c:pt idx="195">
                  <c:v>-1.05</c:v>
                </c:pt>
                <c:pt idx="196">
                  <c:v>-1.04</c:v>
                </c:pt>
                <c:pt idx="197">
                  <c:v>-1.03</c:v>
                </c:pt>
                <c:pt idx="198">
                  <c:v>-1.02</c:v>
                </c:pt>
                <c:pt idx="199">
                  <c:v>-1.01</c:v>
                </c:pt>
                <c:pt idx="200">
                  <c:v>-1</c:v>
                </c:pt>
                <c:pt idx="201">
                  <c:v>-0.99</c:v>
                </c:pt>
                <c:pt idx="202">
                  <c:v>-0.98</c:v>
                </c:pt>
                <c:pt idx="203">
                  <c:v>-0.97</c:v>
                </c:pt>
                <c:pt idx="204">
                  <c:v>-0.96</c:v>
                </c:pt>
                <c:pt idx="205">
                  <c:v>-0.95</c:v>
                </c:pt>
                <c:pt idx="206">
                  <c:v>-0.94</c:v>
                </c:pt>
                <c:pt idx="207">
                  <c:v>-0.93</c:v>
                </c:pt>
                <c:pt idx="208">
                  <c:v>-0.92</c:v>
                </c:pt>
                <c:pt idx="209">
                  <c:v>-0.91</c:v>
                </c:pt>
                <c:pt idx="210">
                  <c:v>-0.9</c:v>
                </c:pt>
                <c:pt idx="211">
                  <c:v>-0.89</c:v>
                </c:pt>
                <c:pt idx="212">
                  <c:v>-0.88</c:v>
                </c:pt>
                <c:pt idx="213">
                  <c:v>-0.87</c:v>
                </c:pt>
                <c:pt idx="214">
                  <c:v>-0.86</c:v>
                </c:pt>
                <c:pt idx="215">
                  <c:v>-0.85</c:v>
                </c:pt>
                <c:pt idx="216">
                  <c:v>-0.84</c:v>
                </c:pt>
                <c:pt idx="217">
                  <c:v>-0.83</c:v>
                </c:pt>
                <c:pt idx="218">
                  <c:v>-0.82</c:v>
                </c:pt>
                <c:pt idx="219">
                  <c:v>-0.81</c:v>
                </c:pt>
                <c:pt idx="220">
                  <c:v>-0.8</c:v>
                </c:pt>
                <c:pt idx="221">
                  <c:v>-0.79</c:v>
                </c:pt>
                <c:pt idx="222">
                  <c:v>-0.78</c:v>
                </c:pt>
                <c:pt idx="223">
                  <c:v>-0.77</c:v>
                </c:pt>
                <c:pt idx="224">
                  <c:v>-0.76</c:v>
                </c:pt>
                <c:pt idx="225">
                  <c:v>-0.75</c:v>
                </c:pt>
                <c:pt idx="226">
                  <c:v>-0.74</c:v>
                </c:pt>
                <c:pt idx="227">
                  <c:v>-0.73</c:v>
                </c:pt>
                <c:pt idx="228">
                  <c:v>-0.72</c:v>
                </c:pt>
                <c:pt idx="229">
                  <c:v>-0.71</c:v>
                </c:pt>
                <c:pt idx="230">
                  <c:v>-0.7</c:v>
                </c:pt>
                <c:pt idx="231">
                  <c:v>-0.69</c:v>
                </c:pt>
                <c:pt idx="232">
                  <c:v>-0.68</c:v>
                </c:pt>
                <c:pt idx="233">
                  <c:v>-0.67</c:v>
                </c:pt>
                <c:pt idx="234">
                  <c:v>-0.66</c:v>
                </c:pt>
                <c:pt idx="235">
                  <c:v>-0.65</c:v>
                </c:pt>
                <c:pt idx="236">
                  <c:v>-0.64</c:v>
                </c:pt>
                <c:pt idx="237">
                  <c:v>-0.63</c:v>
                </c:pt>
                <c:pt idx="238">
                  <c:v>-0.62</c:v>
                </c:pt>
                <c:pt idx="239">
                  <c:v>-0.61</c:v>
                </c:pt>
                <c:pt idx="240">
                  <c:v>-0.6</c:v>
                </c:pt>
                <c:pt idx="241">
                  <c:v>-0.59</c:v>
                </c:pt>
                <c:pt idx="242">
                  <c:v>-0.57999999999999996</c:v>
                </c:pt>
                <c:pt idx="243">
                  <c:v>-0.56999999999999995</c:v>
                </c:pt>
                <c:pt idx="244">
                  <c:v>-0.56000000000000005</c:v>
                </c:pt>
                <c:pt idx="245">
                  <c:v>-0.55000000000000004</c:v>
                </c:pt>
                <c:pt idx="246">
                  <c:v>-0.54</c:v>
                </c:pt>
                <c:pt idx="247">
                  <c:v>-0.53</c:v>
                </c:pt>
                <c:pt idx="248">
                  <c:v>-0.52</c:v>
                </c:pt>
                <c:pt idx="249">
                  <c:v>-0.51</c:v>
                </c:pt>
                <c:pt idx="250">
                  <c:v>-0.5</c:v>
                </c:pt>
                <c:pt idx="251">
                  <c:v>-0.49</c:v>
                </c:pt>
                <c:pt idx="252">
                  <c:v>-0.48</c:v>
                </c:pt>
                <c:pt idx="253">
                  <c:v>-0.47</c:v>
                </c:pt>
                <c:pt idx="254">
                  <c:v>-0.46</c:v>
                </c:pt>
                <c:pt idx="255">
                  <c:v>-0.45</c:v>
                </c:pt>
                <c:pt idx="256">
                  <c:v>-0.44</c:v>
                </c:pt>
                <c:pt idx="257">
                  <c:v>-0.43</c:v>
                </c:pt>
                <c:pt idx="258">
                  <c:v>-0.42</c:v>
                </c:pt>
                <c:pt idx="259">
                  <c:v>-0.41</c:v>
                </c:pt>
                <c:pt idx="260">
                  <c:v>-0.4</c:v>
                </c:pt>
                <c:pt idx="261">
                  <c:v>-0.39</c:v>
                </c:pt>
                <c:pt idx="262">
                  <c:v>-0.38</c:v>
                </c:pt>
                <c:pt idx="263">
                  <c:v>-0.37</c:v>
                </c:pt>
                <c:pt idx="264">
                  <c:v>-0.36</c:v>
                </c:pt>
                <c:pt idx="265">
                  <c:v>-0.35</c:v>
                </c:pt>
                <c:pt idx="266">
                  <c:v>-0.34</c:v>
                </c:pt>
                <c:pt idx="267">
                  <c:v>-0.33</c:v>
                </c:pt>
                <c:pt idx="268">
                  <c:v>-0.32</c:v>
                </c:pt>
                <c:pt idx="269">
                  <c:v>-0.31</c:v>
                </c:pt>
                <c:pt idx="270">
                  <c:v>-0.3</c:v>
                </c:pt>
                <c:pt idx="271">
                  <c:v>-0.28999999999999998</c:v>
                </c:pt>
                <c:pt idx="272">
                  <c:v>-0.28000000000000003</c:v>
                </c:pt>
                <c:pt idx="273">
                  <c:v>-0.27</c:v>
                </c:pt>
                <c:pt idx="274">
                  <c:v>-0.26</c:v>
                </c:pt>
                <c:pt idx="275">
                  <c:v>-0.25</c:v>
                </c:pt>
                <c:pt idx="276">
                  <c:v>-0.24</c:v>
                </c:pt>
                <c:pt idx="277">
                  <c:v>-0.23</c:v>
                </c:pt>
                <c:pt idx="278">
                  <c:v>-0.22</c:v>
                </c:pt>
                <c:pt idx="279">
                  <c:v>-0.21</c:v>
                </c:pt>
                <c:pt idx="280">
                  <c:v>-0.2</c:v>
                </c:pt>
                <c:pt idx="281">
                  <c:v>-0.19</c:v>
                </c:pt>
                <c:pt idx="282">
                  <c:v>-0.18</c:v>
                </c:pt>
                <c:pt idx="283">
                  <c:v>-0.17</c:v>
                </c:pt>
                <c:pt idx="284">
                  <c:v>-0.16</c:v>
                </c:pt>
                <c:pt idx="285">
                  <c:v>-0.15</c:v>
                </c:pt>
                <c:pt idx="286">
                  <c:v>-0.14000000000000001</c:v>
                </c:pt>
                <c:pt idx="287">
                  <c:v>-0.13</c:v>
                </c:pt>
                <c:pt idx="288">
                  <c:v>-0.12</c:v>
                </c:pt>
                <c:pt idx="289">
                  <c:v>-0.11</c:v>
                </c:pt>
                <c:pt idx="290">
                  <c:v>-0.1</c:v>
                </c:pt>
                <c:pt idx="291">
                  <c:v>-8.9999999999999802E-2</c:v>
                </c:pt>
                <c:pt idx="292">
                  <c:v>-8.0000000000000099E-2</c:v>
                </c:pt>
                <c:pt idx="293">
                  <c:v>-6.9999999999999798E-2</c:v>
                </c:pt>
                <c:pt idx="294">
                  <c:v>-0.06</c:v>
                </c:pt>
                <c:pt idx="295">
                  <c:v>-4.9999999999999802E-2</c:v>
                </c:pt>
                <c:pt idx="296">
                  <c:v>-0.04</c:v>
                </c:pt>
                <c:pt idx="297">
                  <c:v>-2.9999999999999801E-2</c:v>
                </c:pt>
                <c:pt idx="298">
                  <c:v>-0.02</c:v>
                </c:pt>
                <c:pt idx="299">
                  <c:v>-9.9999999999997799E-3</c:v>
                </c:pt>
                <c:pt idx="300">
                  <c:v>0</c:v>
                </c:pt>
                <c:pt idx="301">
                  <c:v>1.00000000000002E-2</c:v>
                </c:pt>
                <c:pt idx="302">
                  <c:v>0.02</c:v>
                </c:pt>
                <c:pt idx="303">
                  <c:v>3.00000000000002E-2</c:v>
                </c:pt>
                <c:pt idx="304">
                  <c:v>0.04</c:v>
                </c:pt>
                <c:pt idx="305">
                  <c:v>5.0000000000000301E-2</c:v>
                </c:pt>
                <c:pt idx="306">
                  <c:v>0.06</c:v>
                </c:pt>
                <c:pt idx="307">
                  <c:v>7.0000000000000298E-2</c:v>
                </c:pt>
                <c:pt idx="308">
                  <c:v>8.0000000000000099E-2</c:v>
                </c:pt>
                <c:pt idx="309">
                  <c:v>8.9999999999999802E-2</c:v>
                </c:pt>
                <c:pt idx="310">
                  <c:v>0.1</c:v>
                </c:pt>
                <c:pt idx="311">
                  <c:v>0.11</c:v>
                </c:pt>
                <c:pt idx="312">
                  <c:v>0.12</c:v>
                </c:pt>
                <c:pt idx="313">
                  <c:v>0.13</c:v>
                </c:pt>
                <c:pt idx="314">
                  <c:v>0.14000000000000001</c:v>
                </c:pt>
                <c:pt idx="315">
                  <c:v>0.15</c:v>
                </c:pt>
                <c:pt idx="316">
                  <c:v>0.16</c:v>
                </c:pt>
                <c:pt idx="317">
                  <c:v>0.17</c:v>
                </c:pt>
                <c:pt idx="318">
                  <c:v>0.18</c:v>
                </c:pt>
                <c:pt idx="319">
                  <c:v>0.19</c:v>
                </c:pt>
                <c:pt idx="320">
                  <c:v>0.2</c:v>
                </c:pt>
                <c:pt idx="321">
                  <c:v>0.21</c:v>
                </c:pt>
                <c:pt idx="322">
                  <c:v>0.22</c:v>
                </c:pt>
                <c:pt idx="323">
                  <c:v>0.23</c:v>
                </c:pt>
                <c:pt idx="324">
                  <c:v>0.24</c:v>
                </c:pt>
                <c:pt idx="325">
                  <c:v>0.25</c:v>
                </c:pt>
                <c:pt idx="326">
                  <c:v>0.26</c:v>
                </c:pt>
                <c:pt idx="327">
                  <c:v>0.27</c:v>
                </c:pt>
                <c:pt idx="328">
                  <c:v>0.28000000000000003</c:v>
                </c:pt>
                <c:pt idx="329">
                  <c:v>0.28999999999999998</c:v>
                </c:pt>
                <c:pt idx="330">
                  <c:v>0.3</c:v>
                </c:pt>
                <c:pt idx="331">
                  <c:v>0.31</c:v>
                </c:pt>
                <c:pt idx="332">
                  <c:v>0.32</c:v>
                </c:pt>
                <c:pt idx="333">
                  <c:v>0.33</c:v>
                </c:pt>
                <c:pt idx="334">
                  <c:v>0.34</c:v>
                </c:pt>
                <c:pt idx="335">
                  <c:v>0.35</c:v>
                </c:pt>
                <c:pt idx="336">
                  <c:v>0.36</c:v>
                </c:pt>
                <c:pt idx="337">
                  <c:v>0.37</c:v>
                </c:pt>
                <c:pt idx="338">
                  <c:v>0.38</c:v>
                </c:pt>
                <c:pt idx="339">
                  <c:v>0.39</c:v>
                </c:pt>
                <c:pt idx="340">
                  <c:v>0.4</c:v>
                </c:pt>
                <c:pt idx="341">
                  <c:v>0.41</c:v>
                </c:pt>
                <c:pt idx="342">
                  <c:v>0.42</c:v>
                </c:pt>
                <c:pt idx="343">
                  <c:v>0.43</c:v>
                </c:pt>
                <c:pt idx="344">
                  <c:v>0.44</c:v>
                </c:pt>
                <c:pt idx="345">
                  <c:v>0.45</c:v>
                </c:pt>
                <c:pt idx="346">
                  <c:v>0.46</c:v>
                </c:pt>
                <c:pt idx="347">
                  <c:v>0.47</c:v>
                </c:pt>
                <c:pt idx="348">
                  <c:v>0.48</c:v>
                </c:pt>
                <c:pt idx="349">
                  <c:v>0.49</c:v>
                </c:pt>
                <c:pt idx="350">
                  <c:v>0.5</c:v>
                </c:pt>
                <c:pt idx="351">
                  <c:v>0.51</c:v>
                </c:pt>
                <c:pt idx="352">
                  <c:v>0.52</c:v>
                </c:pt>
                <c:pt idx="353">
                  <c:v>0.53</c:v>
                </c:pt>
                <c:pt idx="354">
                  <c:v>0.54</c:v>
                </c:pt>
                <c:pt idx="355">
                  <c:v>0.55000000000000004</c:v>
                </c:pt>
                <c:pt idx="356">
                  <c:v>0.56000000000000005</c:v>
                </c:pt>
                <c:pt idx="357">
                  <c:v>0.56999999999999995</c:v>
                </c:pt>
                <c:pt idx="358">
                  <c:v>0.57999999999999996</c:v>
                </c:pt>
                <c:pt idx="359">
                  <c:v>0.59</c:v>
                </c:pt>
                <c:pt idx="360">
                  <c:v>0.6</c:v>
                </c:pt>
                <c:pt idx="361">
                  <c:v>0.61</c:v>
                </c:pt>
                <c:pt idx="362">
                  <c:v>0.62</c:v>
                </c:pt>
                <c:pt idx="363">
                  <c:v>0.63</c:v>
                </c:pt>
                <c:pt idx="364">
                  <c:v>0.64</c:v>
                </c:pt>
                <c:pt idx="365">
                  <c:v>0.65</c:v>
                </c:pt>
                <c:pt idx="366">
                  <c:v>0.66</c:v>
                </c:pt>
                <c:pt idx="367">
                  <c:v>0.67</c:v>
                </c:pt>
                <c:pt idx="368">
                  <c:v>0.68</c:v>
                </c:pt>
                <c:pt idx="369">
                  <c:v>0.69</c:v>
                </c:pt>
                <c:pt idx="370">
                  <c:v>0.7</c:v>
                </c:pt>
                <c:pt idx="371">
                  <c:v>0.71</c:v>
                </c:pt>
                <c:pt idx="372">
                  <c:v>0.72</c:v>
                </c:pt>
                <c:pt idx="373">
                  <c:v>0.73</c:v>
                </c:pt>
                <c:pt idx="374">
                  <c:v>0.74</c:v>
                </c:pt>
                <c:pt idx="375">
                  <c:v>0.75</c:v>
                </c:pt>
                <c:pt idx="376">
                  <c:v>0.76</c:v>
                </c:pt>
                <c:pt idx="377">
                  <c:v>0.77</c:v>
                </c:pt>
                <c:pt idx="378">
                  <c:v>0.78</c:v>
                </c:pt>
                <c:pt idx="379">
                  <c:v>0.79</c:v>
                </c:pt>
                <c:pt idx="380">
                  <c:v>0.8</c:v>
                </c:pt>
                <c:pt idx="381">
                  <c:v>0.81</c:v>
                </c:pt>
                <c:pt idx="382">
                  <c:v>0.82</c:v>
                </c:pt>
                <c:pt idx="383">
                  <c:v>0.83</c:v>
                </c:pt>
                <c:pt idx="384">
                  <c:v>0.84</c:v>
                </c:pt>
                <c:pt idx="385">
                  <c:v>0.85</c:v>
                </c:pt>
                <c:pt idx="386">
                  <c:v>0.86</c:v>
                </c:pt>
                <c:pt idx="387">
                  <c:v>0.87</c:v>
                </c:pt>
                <c:pt idx="388">
                  <c:v>0.88</c:v>
                </c:pt>
                <c:pt idx="389">
                  <c:v>0.89</c:v>
                </c:pt>
                <c:pt idx="390">
                  <c:v>0.9</c:v>
                </c:pt>
                <c:pt idx="391">
                  <c:v>0.91</c:v>
                </c:pt>
                <c:pt idx="392">
                  <c:v>0.92</c:v>
                </c:pt>
                <c:pt idx="393">
                  <c:v>0.93</c:v>
                </c:pt>
                <c:pt idx="394">
                  <c:v>0.94</c:v>
                </c:pt>
                <c:pt idx="395">
                  <c:v>0.95</c:v>
                </c:pt>
                <c:pt idx="396">
                  <c:v>0.96</c:v>
                </c:pt>
                <c:pt idx="397">
                  <c:v>0.97</c:v>
                </c:pt>
                <c:pt idx="398">
                  <c:v>0.98</c:v>
                </c:pt>
                <c:pt idx="399">
                  <c:v>0.99</c:v>
                </c:pt>
                <c:pt idx="400">
                  <c:v>1</c:v>
                </c:pt>
                <c:pt idx="401">
                  <c:v>1.01</c:v>
                </c:pt>
                <c:pt idx="402">
                  <c:v>1.02</c:v>
                </c:pt>
                <c:pt idx="403">
                  <c:v>1.03</c:v>
                </c:pt>
                <c:pt idx="404">
                  <c:v>1.04</c:v>
                </c:pt>
                <c:pt idx="405">
                  <c:v>1.05</c:v>
                </c:pt>
                <c:pt idx="406">
                  <c:v>1.06</c:v>
                </c:pt>
                <c:pt idx="407">
                  <c:v>1.07</c:v>
                </c:pt>
                <c:pt idx="408">
                  <c:v>1.08</c:v>
                </c:pt>
                <c:pt idx="409">
                  <c:v>1.0900000000000001</c:v>
                </c:pt>
                <c:pt idx="410">
                  <c:v>1.1000000000000001</c:v>
                </c:pt>
                <c:pt idx="411">
                  <c:v>1.1100000000000001</c:v>
                </c:pt>
                <c:pt idx="412">
                  <c:v>1.1200000000000001</c:v>
                </c:pt>
                <c:pt idx="413">
                  <c:v>1.1299999999999999</c:v>
                </c:pt>
                <c:pt idx="414">
                  <c:v>1.1399999999999999</c:v>
                </c:pt>
                <c:pt idx="415">
                  <c:v>1.1499999999999999</c:v>
                </c:pt>
                <c:pt idx="416">
                  <c:v>1.1599999999999999</c:v>
                </c:pt>
                <c:pt idx="417">
                  <c:v>1.17</c:v>
                </c:pt>
                <c:pt idx="418">
                  <c:v>1.18</c:v>
                </c:pt>
                <c:pt idx="419">
                  <c:v>1.19</c:v>
                </c:pt>
                <c:pt idx="420">
                  <c:v>1.2</c:v>
                </c:pt>
                <c:pt idx="421">
                  <c:v>1.21</c:v>
                </c:pt>
                <c:pt idx="422">
                  <c:v>1.22</c:v>
                </c:pt>
                <c:pt idx="423">
                  <c:v>1.23</c:v>
                </c:pt>
                <c:pt idx="424">
                  <c:v>1.24</c:v>
                </c:pt>
                <c:pt idx="425">
                  <c:v>1.25</c:v>
                </c:pt>
                <c:pt idx="426">
                  <c:v>1.26</c:v>
                </c:pt>
                <c:pt idx="427">
                  <c:v>1.27</c:v>
                </c:pt>
                <c:pt idx="428">
                  <c:v>1.28</c:v>
                </c:pt>
                <c:pt idx="429">
                  <c:v>1.29</c:v>
                </c:pt>
                <c:pt idx="430">
                  <c:v>1.3</c:v>
                </c:pt>
                <c:pt idx="431">
                  <c:v>1.31</c:v>
                </c:pt>
                <c:pt idx="432">
                  <c:v>1.32</c:v>
                </c:pt>
                <c:pt idx="433">
                  <c:v>1.33</c:v>
                </c:pt>
                <c:pt idx="434">
                  <c:v>1.34</c:v>
                </c:pt>
                <c:pt idx="435">
                  <c:v>1.35</c:v>
                </c:pt>
                <c:pt idx="436">
                  <c:v>1.36</c:v>
                </c:pt>
                <c:pt idx="437">
                  <c:v>1.37</c:v>
                </c:pt>
                <c:pt idx="438">
                  <c:v>1.38</c:v>
                </c:pt>
                <c:pt idx="439">
                  <c:v>1.39</c:v>
                </c:pt>
                <c:pt idx="440">
                  <c:v>1.4</c:v>
                </c:pt>
                <c:pt idx="441">
                  <c:v>1.41</c:v>
                </c:pt>
                <c:pt idx="442">
                  <c:v>1.42</c:v>
                </c:pt>
                <c:pt idx="443">
                  <c:v>1.43</c:v>
                </c:pt>
                <c:pt idx="444">
                  <c:v>1.44</c:v>
                </c:pt>
                <c:pt idx="445">
                  <c:v>1.45</c:v>
                </c:pt>
                <c:pt idx="446">
                  <c:v>1.46</c:v>
                </c:pt>
                <c:pt idx="447">
                  <c:v>1.47</c:v>
                </c:pt>
                <c:pt idx="448">
                  <c:v>1.48</c:v>
                </c:pt>
                <c:pt idx="449">
                  <c:v>1.49</c:v>
                </c:pt>
                <c:pt idx="450">
                  <c:v>1.5</c:v>
                </c:pt>
                <c:pt idx="451">
                  <c:v>1.51</c:v>
                </c:pt>
                <c:pt idx="452">
                  <c:v>1.52</c:v>
                </c:pt>
                <c:pt idx="453">
                  <c:v>1.53</c:v>
                </c:pt>
                <c:pt idx="454">
                  <c:v>1.54</c:v>
                </c:pt>
                <c:pt idx="455">
                  <c:v>1.55</c:v>
                </c:pt>
                <c:pt idx="456">
                  <c:v>1.56</c:v>
                </c:pt>
                <c:pt idx="457">
                  <c:v>1.57</c:v>
                </c:pt>
                <c:pt idx="458">
                  <c:v>1.58</c:v>
                </c:pt>
                <c:pt idx="459">
                  <c:v>1.59</c:v>
                </c:pt>
                <c:pt idx="460">
                  <c:v>1.6</c:v>
                </c:pt>
                <c:pt idx="461">
                  <c:v>1.61</c:v>
                </c:pt>
                <c:pt idx="462">
                  <c:v>1.62</c:v>
                </c:pt>
                <c:pt idx="463">
                  <c:v>1.63</c:v>
                </c:pt>
                <c:pt idx="464">
                  <c:v>1.64</c:v>
                </c:pt>
                <c:pt idx="465">
                  <c:v>1.65</c:v>
                </c:pt>
                <c:pt idx="466">
                  <c:v>1.66</c:v>
                </c:pt>
                <c:pt idx="467">
                  <c:v>1.67</c:v>
                </c:pt>
                <c:pt idx="468">
                  <c:v>1.68</c:v>
                </c:pt>
                <c:pt idx="469">
                  <c:v>1.69</c:v>
                </c:pt>
                <c:pt idx="470">
                  <c:v>1.7</c:v>
                </c:pt>
                <c:pt idx="471">
                  <c:v>1.71</c:v>
                </c:pt>
                <c:pt idx="472">
                  <c:v>1.72</c:v>
                </c:pt>
                <c:pt idx="473">
                  <c:v>1.73</c:v>
                </c:pt>
                <c:pt idx="474">
                  <c:v>1.74</c:v>
                </c:pt>
                <c:pt idx="475">
                  <c:v>1.75</c:v>
                </c:pt>
                <c:pt idx="476">
                  <c:v>1.76</c:v>
                </c:pt>
                <c:pt idx="477">
                  <c:v>1.77</c:v>
                </c:pt>
                <c:pt idx="478">
                  <c:v>1.78</c:v>
                </c:pt>
                <c:pt idx="479">
                  <c:v>1.79</c:v>
                </c:pt>
                <c:pt idx="480">
                  <c:v>1.8</c:v>
                </c:pt>
                <c:pt idx="481">
                  <c:v>1.81</c:v>
                </c:pt>
                <c:pt idx="482">
                  <c:v>1.82</c:v>
                </c:pt>
                <c:pt idx="483">
                  <c:v>1.83</c:v>
                </c:pt>
                <c:pt idx="484">
                  <c:v>1.84</c:v>
                </c:pt>
                <c:pt idx="485">
                  <c:v>1.85</c:v>
                </c:pt>
                <c:pt idx="486">
                  <c:v>1.86</c:v>
                </c:pt>
                <c:pt idx="487">
                  <c:v>1.87</c:v>
                </c:pt>
                <c:pt idx="488">
                  <c:v>1.88</c:v>
                </c:pt>
                <c:pt idx="489">
                  <c:v>1.89</c:v>
                </c:pt>
                <c:pt idx="490">
                  <c:v>1.9</c:v>
                </c:pt>
                <c:pt idx="491">
                  <c:v>1.91</c:v>
                </c:pt>
                <c:pt idx="492">
                  <c:v>1.92</c:v>
                </c:pt>
                <c:pt idx="493">
                  <c:v>1.93</c:v>
                </c:pt>
                <c:pt idx="494">
                  <c:v>1.94</c:v>
                </c:pt>
                <c:pt idx="495">
                  <c:v>1.95</c:v>
                </c:pt>
                <c:pt idx="496">
                  <c:v>1.96</c:v>
                </c:pt>
                <c:pt idx="497">
                  <c:v>1.97</c:v>
                </c:pt>
                <c:pt idx="498">
                  <c:v>1.98</c:v>
                </c:pt>
                <c:pt idx="499">
                  <c:v>1.99</c:v>
                </c:pt>
                <c:pt idx="500">
                  <c:v>2</c:v>
                </c:pt>
                <c:pt idx="501">
                  <c:v>2.0099999999999998</c:v>
                </c:pt>
                <c:pt idx="502">
                  <c:v>2.02</c:v>
                </c:pt>
                <c:pt idx="503">
                  <c:v>2.0299999999999998</c:v>
                </c:pt>
                <c:pt idx="504">
                  <c:v>2.04</c:v>
                </c:pt>
                <c:pt idx="505">
                  <c:v>2.0499999999999998</c:v>
                </c:pt>
                <c:pt idx="506">
                  <c:v>2.06</c:v>
                </c:pt>
                <c:pt idx="507">
                  <c:v>2.0699999999999998</c:v>
                </c:pt>
                <c:pt idx="508">
                  <c:v>2.08</c:v>
                </c:pt>
                <c:pt idx="509">
                  <c:v>2.09</c:v>
                </c:pt>
                <c:pt idx="510">
                  <c:v>2.100000000000001</c:v>
                </c:pt>
                <c:pt idx="511">
                  <c:v>2.11</c:v>
                </c:pt>
                <c:pt idx="512">
                  <c:v>2.12</c:v>
                </c:pt>
                <c:pt idx="513">
                  <c:v>2.13</c:v>
                </c:pt>
                <c:pt idx="514">
                  <c:v>2.14</c:v>
                </c:pt>
                <c:pt idx="515">
                  <c:v>2.15</c:v>
                </c:pt>
                <c:pt idx="516">
                  <c:v>2.16</c:v>
                </c:pt>
                <c:pt idx="517">
                  <c:v>2.17</c:v>
                </c:pt>
                <c:pt idx="518">
                  <c:v>2.1800000000000002</c:v>
                </c:pt>
                <c:pt idx="519">
                  <c:v>2.19</c:v>
                </c:pt>
                <c:pt idx="520">
                  <c:v>2.2000000000000002</c:v>
                </c:pt>
                <c:pt idx="521">
                  <c:v>2.21</c:v>
                </c:pt>
                <c:pt idx="522">
                  <c:v>2.2200000000000002</c:v>
                </c:pt>
                <c:pt idx="523">
                  <c:v>2.23</c:v>
                </c:pt>
                <c:pt idx="524">
                  <c:v>2.2400000000000002</c:v>
                </c:pt>
                <c:pt idx="525">
                  <c:v>2.25</c:v>
                </c:pt>
                <c:pt idx="526">
                  <c:v>2.2599999999999998</c:v>
                </c:pt>
                <c:pt idx="527">
                  <c:v>2.27</c:v>
                </c:pt>
                <c:pt idx="528">
                  <c:v>2.2799999999999998</c:v>
                </c:pt>
                <c:pt idx="529">
                  <c:v>2.29</c:v>
                </c:pt>
                <c:pt idx="530">
                  <c:v>2.2999999999999998</c:v>
                </c:pt>
                <c:pt idx="531">
                  <c:v>2.31</c:v>
                </c:pt>
                <c:pt idx="532">
                  <c:v>2.3199999999999998</c:v>
                </c:pt>
                <c:pt idx="533">
                  <c:v>2.33</c:v>
                </c:pt>
                <c:pt idx="534">
                  <c:v>2.34</c:v>
                </c:pt>
                <c:pt idx="535">
                  <c:v>2.35</c:v>
                </c:pt>
                <c:pt idx="536">
                  <c:v>2.36</c:v>
                </c:pt>
                <c:pt idx="537">
                  <c:v>2.37</c:v>
                </c:pt>
                <c:pt idx="538">
                  <c:v>2.38</c:v>
                </c:pt>
                <c:pt idx="539">
                  <c:v>2.39</c:v>
                </c:pt>
                <c:pt idx="540">
                  <c:v>2.4</c:v>
                </c:pt>
                <c:pt idx="541">
                  <c:v>2.41</c:v>
                </c:pt>
                <c:pt idx="542">
                  <c:v>2.42</c:v>
                </c:pt>
                <c:pt idx="543">
                  <c:v>2.4300000000000002</c:v>
                </c:pt>
                <c:pt idx="544">
                  <c:v>2.44</c:v>
                </c:pt>
                <c:pt idx="545">
                  <c:v>2.4500000000000002</c:v>
                </c:pt>
                <c:pt idx="546">
                  <c:v>2.46</c:v>
                </c:pt>
                <c:pt idx="547">
                  <c:v>2.4700000000000002</c:v>
                </c:pt>
                <c:pt idx="548">
                  <c:v>2.48</c:v>
                </c:pt>
                <c:pt idx="549">
                  <c:v>2.4900000000000002</c:v>
                </c:pt>
                <c:pt idx="550">
                  <c:v>2.5</c:v>
                </c:pt>
                <c:pt idx="551">
                  <c:v>2.5099999999999998</c:v>
                </c:pt>
                <c:pt idx="552">
                  <c:v>2.52</c:v>
                </c:pt>
                <c:pt idx="553">
                  <c:v>2.5299999999999998</c:v>
                </c:pt>
                <c:pt idx="554">
                  <c:v>2.54</c:v>
                </c:pt>
                <c:pt idx="555">
                  <c:v>2.5499999999999998</c:v>
                </c:pt>
                <c:pt idx="556">
                  <c:v>2.56</c:v>
                </c:pt>
                <c:pt idx="557">
                  <c:v>2.57</c:v>
                </c:pt>
                <c:pt idx="558">
                  <c:v>2.58</c:v>
                </c:pt>
                <c:pt idx="559">
                  <c:v>2.59</c:v>
                </c:pt>
                <c:pt idx="560">
                  <c:v>2.6</c:v>
                </c:pt>
                <c:pt idx="561">
                  <c:v>2.61</c:v>
                </c:pt>
                <c:pt idx="562">
                  <c:v>2.62</c:v>
                </c:pt>
                <c:pt idx="563">
                  <c:v>2.63</c:v>
                </c:pt>
                <c:pt idx="564">
                  <c:v>2.64</c:v>
                </c:pt>
                <c:pt idx="565">
                  <c:v>2.65</c:v>
                </c:pt>
                <c:pt idx="566">
                  <c:v>2.66</c:v>
                </c:pt>
                <c:pt idx="567">
                  <c:v>2.67</c:v>
                </c:pt>
                <c:pt idx="568">
                  <c:v>2.68</c:v>
                </c:pt>
                <c:pt idx="569">
                  <c:v>2.69</c:v>
                </c:pt>
                <c:pt idx="570">
                  <c:v>2.7</c:v>
                </c:pt>
                <c:pt idx="571">
                  <c:v>2.71</c:v>
                </c:pt>
                <c:pt idx="572">
                  <c:v>2.72</c:v>
                </c:pt>
                <c:pt idx="573">
                  <c:v>2.73</c:v>
                </c:pt>
                <c:pt idx="574">
                  <c:v>2.74</c:v>
                </c:pt>
                <c:pt idx="575">
                  <c:v>2.75</c:v>
                </c:pt>
                <c:pt idx="576">
                  <c:v>2.76</c:v>
                </c:pt>
                <c:pt idx="577">
                  <c:v>2.77</c:v>
                </c:pt>
                <c:pt idx="578">
                  <c:v>2.78</c:v>
                </c:pt>
                <c:pt idx="579">
                  <c:v>2.79</c:v>
                </c:pt>
                <c:pt idx="580">
                  <c:v>2.8</c:v>
                </c:pt>
                <c:pt idx="581">
                  <c:v>2.81</c:v>
                </c:pt>
                <c:pt idx="582">
                  <c:v>2.82</c:v>
                </c:pt>
                <c:pt idx="583">
                  <c:v>2.83</c:v>
                </c:pt>
                <c:pt idx="584">
                  <c:v>2.84</c:v>
                </c:pt>
                <c:pt idx="585">
                  <c:v>2.85</c:v>
                </c:pt>
                <c:pt idx="586">
                  <c:v>2.86</c:v>
                </c:pt>
                <c:pt idx="587">
                  <c:v>2.87</c:v>
                </c:pt>
                <c:pt idx="588">
                  <c:v>2.88</c:v>
                </c:pt>
                <c:pt idx="589">
                  <c:v>2.89</c:v>
                </c:pt>
                <c:pt idx="590">
                  <c:v>2.9</c:v>
                </c:pt>
                <c:pt idx="591">
                  <c:v>2.91</c:v>
                </c:pt>
                <c:pt idx="592">
                  <c:v>2.92</c:v>
                </c:pt>
                <c:pt idx="593">
                  <c:v>2.93</c:v>
                </c:pt>
                <c:pt idx="594">
                  <c:v>2.94</c:v>
                </c:pt>
                <c:pt idx="595">
                  <c:v>2.95</c:v>
                </c:pt>
                <c:pt idx="596">
                  <c:v>2.96</c:v>
                </c:pt>
                <c:pt idx="597">
                  <c:v>2.97</c:v>
                </c:pt>
                <c:pt idx="598">
                  <c:v>2.98</c:v>
                </c:pt>
                <c:pt idx="599">
                  <c:v>2.99</c:v>
                </c:pt>
                <c:pt idx="600">
                  <c:v>3</c:v>
                </c:pt>
              </c:numCache>
            </c:numRef>
          </c:cat>
          <c:val>
            <c:numRef>
              <c:f>Sheet1!$B$2:$B$602</c:f>
              <c:numCache>
                <c:formatCode>General</c:formatCode>
                <c:ptCount val="601"/>
                <c:pt idx="0">
                  <c:v>4.4318484119380101E-3</c:v>
                </c:pt>
                <c:pt idx="1">
                  <c:v>4.5665899546701401E-3</c:v>
                </c:pt>
                <c:pt idx="2">
                  <c:v>4.70495752693398E-3</c:v>
                </c:pt>
                <c:pt idx="3">
                  <c:v>4.8470329059789397E-3</c:v>
                </c:pt>
                <c:pt idx="4">
                  <c:v>4.9928992136123798E-3</c:v>
                </c:pt>
                <c:pt idx="5">
                  <c:v>5.1426409230539401E-3</c:v>
                </c:pt>
                <c:pt idx="6">
                  <c:v>5.2963438653110201E-3</c:v>
                </c:pt>
                <c:pt idx="7">
                  <c:v>5.4540952350565402E-3</c:v>
                </c:pt>
                <c:pt idx="8">
                  <c:v>5.6159835959909699E-3</c:v>
                </c:pt>
                <c:pt idx="9">
                  <c:v>5.7820988856694703E-3</c:v>
                </c:pt>
                <c:pt idx="10">
                  <c:v>5.9525324197758503E-3</c:v>
                </c:pt>
                <c:pt idx="11">
                  <c:v>6.1273768958236899E-3</c:v>
                </c:pt>
                <c:pt idx="12">
                  <c:v>6.3067263962659301E-3</c:v>
                </c:pt>
                <c:pt idx="13">
                  <c:v>6.49067639099336E-3</c:v>
                </c:pt>
                <c:pt idx="14">
                  <c:v>6.6793237392026202E-3</c:v>
                </c:pt>
                <c:pt idx="15">
                  <c:v>6.8727666906139703E-3</c:v>
                </c:pt>
                <c:pt idx="16">
                  <c:v>7.0711048860194496E-3</c:v>
                </c:pt>
                <c:pt idx="17">
                  <c:v>7.27443935714122E-3</c:v>
                </c:pt>
                <c:pt idx="18">
                  <c:v>7.4828725257805604E-3</c:v>
                </c:pt>
                <c:pt idx="19">
                  <c:v>7.6965082022373201E-3</c:v>
                </c:pt>
                <c:pt idx="20">
                  <c:v>7.9154515829799703E-3</c:v>
                </c:pt>
                <c:pt idx="21">
                  <c:v>8.1398092475460197E-3</c:v>
                </c:pt>
                <c:pt idx="22">
                  <c:v>8.3696891546530296E-3</c:v>
                </c:pt>
                <c:pt idx="23">
                  <c:v>8.6052006374996697E-3</c:v>
                </c:pt>
                <c:pt idx="24">
                  <c:v>8.8464543982372298E-3</c:v>
                </c:pt>
                <c:pt idx="25">
                  <c:v>9.0935625015910494E-3</c:v>
                </c:pt>
                <c:pt idx="26">
                  <c:v>9.34663836761228E-3</c:v>
                </c:pt>
                <c:pt idx="27">
                  <c:v>9.6057967635395803E-3</c:v>
                </c:pt>
                <c:pt idx="28">
                  <c:v>9.8711537947511405E-3</c:v>
                </c:pt>
                <c:pt idx="29">
                  <c:v>1.0142826894787099E-2</c:v>
                </c:pt>
                <c:pt idx="30">
                  <c:v>1.04209348144226E-2</c:v>
                </c:pt>
                <c:pt idx="31">
                  <c:v>1.07055976097722E-2</c:v>
                </c:pt>
                <c:pt idx="32">
                  <c:v>1.0996936629405599E-2</c:v>
                </c:pt>
                <c:pt idx="33">
                  <c:v>1.1295074500456101E-2</c:v>
                </c:pt>
                <c:pt idx="34">
                  <c:v>1.16001351137026E-2</c:v>
                </c:pt>
                <c:pt idx="35">
                  <c:v>1.19122436076052E-2</c:v>
                </c:pt>
                <c:pt idx="36">
                  <c:v>1.2231526351277999E-2</c:v>
                </c:pt>
                <c:pt idx="37">
                  <c:v>1.2558110926378201E-2</c:v>
                </c:pt>
                <c:pt idx="38">
                  <c:v>1.2892126107895301E-2</c:v>
                </c:pt>
                <c:pt idx="39">
                  <c:v>1.32337018438214E-2</c:v>
                </c:pt>
                <c:pt idx="40">
                  <c:v>1.3582969233685601E-2</c:v>
                </c:pt>
                <c:pt idx="41">
                  <c:v>1.3940060505935801E-2</c:v>
                </c:pt>
                <c:pt idx="42">
                  <c:v>1.43051089941497E-2</c:v>
                </c:pt>
                <c:pt idx="43">
                  <c:v>1.4678249112059999E-2</c:v>
                </c:pt>
                <c:pt idx="44">
                  <c:v>1.5059616327377401E-2</c:v>
                </c:pt>
                <c:pt idx="45">
                  <c:v>1.54493471343952E-2</c:v>
                </c:pt>
                <c:pt idx="46">
                  <c:v>1.5847579025360801E-2</c:v>
                </c:pt>
                <c:pt idx="47">
                  <c:v>1.6254450460600499E-2</c:v>
                </c:pt>
                <c:pt idx="48">
                  <c:v>1.6670100837381099E-2</c:v>
                </c:pt>
                <c:pt idx="49">
                  <c:v>1.7094670457497001E-2</c:v>
                </c:pt>
                <c:pt idx="50">
                  <c:v>1.7528300493568499E-2</c:v>
                </c:pt>
                <c:pt idx="51">
                  <c:v>1.7971132954039602E-2</c:v>
                </c:pt>
                <c:pt idx="52">
                  <c:v>1.8423310646862E-2</c:v>
                </c:pt>
                <c:pt idx="53">
                  <c:v>1.8884977141856201E-2</c:v>
                </c:pt>
                <c:pt idx="54">
                  <c:v>1.9356276731737E-2</c:v>
                </c:pt>
                <c:pt idx="55">
                  <c:v>1.9837354391795299E-2</c:v>
                </c:pt>
                <c:pt idx="56">
                  <c:v>2.0328355738225799E-2</c:v>
                </c:pt>
                <c:pt idx="57">
                  <c:v>2.08294269850922E-2</c:v>
                </c:pt>
                <c:pt idx="58">
                  <c:v>2.13407148999228E-2</c:v>
                </c:pt>
                <c:pt idx="59">
                  <c:v>2.1862366757929401E-2</c:v>
                </c:pt>
                <c:pt idx="60">
                  <c:v>2.2394530294842899E-2</c:v>
                </c:pt>
                <c:pt idx="61">
                  <c:v>2.29373536583607E-2</c:v>
                </c:pt>
                <c:pt idx="62">
                  <c:v>2.3490985358201402E-2</c:v>
                </c:pt>
                <c:pt idx="63">
                  <c:v>2.4055574214762999E-2</c:v>
                </c:pt>
                <c:pt idx="64">
                  <c:v>2.46312693063825E-2</c:v>
                </c:pt>
                <c:pt idx="65">
                  <c:v>2.5218219915194399E-2</c:v>
                </c:pt>
                <c:pt idx="66">
                  <c:v>2.5816575471587701E-2</c:v>
                </c:pt>
                <c:pt idx="67">
                  <c:v>2.64264854972617E-2</c:v>
                </c:pt>
                <c:pt idx="68">
                  <c:v>2.7048099546881799E-2</c:v>
                </c:pt>
                <c:pt idx="69">
                  <c:v>2.7681567148336601E-2</c:v>
                </c:pt>
                <c:pt idx="70">
                  <c:v>2.83270377416012E-2</c:v>
                </c:pt>
                <c:pt idx="71">
                  <c:v>2.8984660616209398E-2</c:v>
                </c:pt>
                <c:pt idx="72">
                  <c:v>2.9654584847341198E-2</c:v>
                </c:pt>
                <c:pt idx="73">
                  <c:v>3.0336959230531601E-2</c:v>
                </c:pt>
                <c:pt idx="74">
                  <c:v>3.1031932215008301E-2</c:v>
                </c:pt>
                <c:pt idx="75">
                  <c:v>3.1739651835667397E-2</c:v>
                </c:pt>
                <c:pt idx="76">
                  <c:v>3.2460265643697403E-2</c:v>
                </c:pt>
                <c:pt idx="77">
                  <c:v>3.3193920635861102E-2</c:v>
                </c:pt>
                <c:pt idx="78">
                  <c:v>3.39407631824492E-2</c:v>
                </c:pt>
                <c:pt idx="79">
                  <c:v>3.4700938953918799E-2</c:v>
                </c:pt>
                <c:pt idx="80">
                  <c:v>3.5474592846231397E-2</c:v>
                </c:pt>
                <c:pt idx="81">
                  <c:v>3.6261868904906201E-2</c:v>
                </c:pt>
                <c:pt idx="82">
                  <c:v>3.7062910247806502E-2</c:v>
                </c:pt>
                <c:pt idx="83">
                  <c:v>3.7877858986677497E-2</c:v>
                </c:pt>
                <c:pt idx="84">
                  <c:v>3.8706856147455601E-2</c:v>
                </c:pt>
                <c:pt idx="85">
                  <c:v>3.95500415893702E-2</c:v>
                </c:pt>
                <c:pt idx="86">
                  <c:v>4.0407553922860301E-2</c:v>
                </c:pt>
                <c:pt idx="87">
                  <c:v>4.1279530426330403E-2</c:v>
                </c:pt>
                <c:pt idx="88">
                  <c:v>4.2166106961770297E-2</c:v>
                </c:pt>
                <c:pt idx="89">
                  <c:v>4.3067417889265699E-2</c:v>
                </c:pt>
                <c:pt idx="90">
                  <c:v>4.3983595980427198E-2</c:v>
                </c:pt>
                <c:pt idx="91">
                  <c:v>4.49147723307671E-2</c:v>
                </c:pt>
                <c:pt idx="92">
                  <c:v>4.5861076271054901E-2</c:v>
                </c:pt>
                <c:pt idx="93">
                  <c:v>4.6822635277683197E-2</c:v>
                </c:pt>
                <c:pt idx="94">
                  <c:v>4.7799574882076999E-2</c:v>
                </c:pt>
                <c:pt idx="95">
                  <c:v>4.8792018579182798E-2</c:v>
                </c:pt>
                <c:pt idx="96">
                  <c:v>4.9800087735070803E-2</c:v>
                </c:pt>
                <c:pt idx="97">
                  <c:v>5.0823901493691197E-2</c:v>
                </c:pt>
                <c:pt idx="98">
                  <c:v>5.18635766828206E-2</c:v>
                </c:pt>
                <c:pt idx="99">
                  <c:v>5.2919227719240299E-2</c:v>
                </c:pt>
                <c:pt idx="100">
                  <c:v>5.3990966513188098E-2</c:v>
                </c:pt>
                <c:pt idx="101">
                  <c:v>5.5078902372125801E-2</c:v>
                </c:pt>
                <c:pt idx="102">
                  <c:v>5.6183141903868E-2</c:v>
                </c:pt>
                <c:pt idx="103">
                  <c:v>5.7303788919117103E-2</c:v>
                </c:pt>
                <c:pt idx="104">
                  <c:v>5.8440944333451497E-2</c:v>
                </c:pt>
                <c:pt idx="105">
                  <c:v>5.9594706068816103E-2</c:v>
                </c:pt>
                <c:pt idx="106">
                  <c:v>6.0765168954564797E-2</c:v>
                </c:pt>
                <c:pt idx="107">
                  <c:v>6.1952424628105199E-2</c:v>
                </c:pt>
                <c:pt idx="108">
                  <c:v>6.3156561435198599E-2</c:v>
                </c:pt>
                <c:pt idx="109">
                  <c:v>6.4377664329969303E-2</c:v>
                </c:pt>
                <c:pt idx="110">
                  <c:v>6.5615814774676595E-2</c:v>
                </c:pt>
                <c:pt idx="111">
                  <c:v>6.6871090639307101E-2</c:v>
                </c:pt>
                <c:pt idx="112">
                  <c:v>6.8143566101044606E-2</c:v>
                </c:pt>
                <c:pt idx="113">
                  <c:v>6.94333115436742E-2</c:v>
                </c:pt>
                <c:pt idx="114">
                  <c:v>7.0740393456983394E-2</c:v>
                </c:pt>
                <c:pt idx="115">
                  <c:v>7.2064874336217999E-2</c:v>
                </c:pt>
                <c:pt idx="116">
                  <c:v>7.3406812581656905E-2</c:v>
                </c:pt>
                <c:pt idx="117">
                  <c:v>7.4766262398367603E-2</c:v>
                </c:pt>
                <c:pt idx="118">
                  <c:v>7.6143273696207298E-2</c:v>
                </c:pt>
                <c:pt idx="119">
                  <c:v>7.7537891990134E-2</c:v>
                </c:pt>
                <c:pt idx="120">
                  <c:v>7.8950158300894094E-2</c:v>
                </c:pt>
                <c:pt idx="121">
                  <c:v>8.0380109056154198E-2</c:v>
                </c:pt>
                <c:pt idx="122">
                  <c:v>8.1827775992142804E-2</c:v>
                </c:pt>
                <c:pt idx="123">
                  <c:v>8.3293186055874394E-2</c:v>
                </c:pt>
                <c:pt idx="124">
                  <c:v>8.4776361308022199E-2</c:v>
                </c:pt>
                <c:pt idx="125">
                  <c:v>8.6277318826511504E-2</c:v>
                </c:pt>
                <c:pt idx="126">
                  <c:v>8.7796070610905594E-2</c:v>
                </c:pt>
                <c:pt idx="127">
                  <c:v>8.9332623487655E-2</c:v>
                </c:pt>
                <c:pt idx="128">
                  <c:v>9.0886979016282801E-2</c:v>
                </c:pt>
                <c:pt idx="129">
                  <c:v>9.2459133396580698E-2</c:v>
                </c:pt>
                <c:pt idx="130">
                  <c:v>9.4049077376886905E-2</c:v>
                </c:pt>
                <c:pt idx="131">
                  <c:v>9.5656796163524002E-2</c:v>
                </c:pt>
                <c:pt idx="132">
                  <c:v>9.7282269331467497E-2</c:v>
                </c:pt>
                <c:pt idx="133">
                  <c:v>9.8925470736323698E-2</c:v>
                </c:pt>
                <c:pt idx="134">
                  <c:v>0.100586368427691</c:v>
                </c:pt>
                <c:pt idx="135">
                  <c:v>0.102264924563978</c:v>
                </c:pt>
                <c:pt idx="136">
                  <c:v>0.10396109532876401</c:v>
                </c:pt>
                <c:pt idx="137">
                  <c:v>0.105674830848764</c:v>
                </c:pt>
                <c:pt idx="138">
                  <c:v>0.107406075113484</c:v>
                </c:pt>
                <c:pt idx="139">
                  <c:v>0.10915476589664699</c:v>
                </c:pt>
                <c:pt idx="140">
                  <c:v>0.110920834679456</c:v>
                </c:pt>
                <c:pt idx="141">
                  <c:v>0.112704206575771</c:v>
                </c:pt>
                <c:pt idx="142">
                  <c:v>0.11450480025929199</c:v>
                </c:pt>
                <c:pt idx="143">
                  <c:v>0.116322527892807</c:v>
                </c:pt>
                <c:pt idx="144">
                  <c:v>0.118157295059582</c:v>
                </c:pt>
                <c:pt idx="145">
                  <c:v>0.120009000696986</c:v>
                </c:pt>
                <c:pt idx="146">
                  <c:v>0.12187753703240201</c:v>
                </c:pt>
                <c:pt idx="147">
                  <c:v>0.123762789521523</c:v>
                </c:pt>
                <c:pt idx="148">
                  <c:v>0.12566463678908801</c:v>
                </c:pt>
                <c:pt idx="149">
                  <c:v>0.127582950572142</c:v>
                </c:pt>
                <c:pt idx="150">
                  <c:v>0.12951759566589199</c:v>
                </c:pt>
                <c:pt idx="151">
                  <c:v>0.13146842987223101</c:v>
                </c:pt>
                <c:pt idx="152">
                  <c:v>0.133435303951002</c:v>
                </c:pt>
                <c:pt idx="153">
                  <c:v>0.13541806157407099</c:v>
                </c:pt>
                <c:pt idx="154">
                  <c:v>0.13741653928228201</c:v>
                </c:pt>
                <c:pt idx="155">
                  <c:v>0.13943056644536</c:v>
                </c:pt>
                <c:pt idx="156">
                  <c:v>0.141459965224839</c:v>
                </c:pt>
                <c:pt idx="157">
                  <c:v>0.143504550540062</c:v>
                </c:pt>
                <c:pt idx="158">
                  <c:v>0.145564130037348</c:v>
                </c:pt>
                <c:pt idx="159">
                  <c:v>0.14763850406235601</c:v>
                </c:pt>
                <c:pt idx="160">
                  <c:v>0.14972746563574499</c:v>
                </c:pt>
                <c:pt idx="161">
                  <c:v>0.15183080043216199</c:v>
                </c:pt>
                <c:pt idx="162">
                  <c:v>0.153948286762634</c:v>
                </c:pt>
                <c:pt idx="163">
                  <c:v>0.15607969556042101</c:v>
                </c:pt>
                <c:pt idx="164">
                  <c:v>0.15822479037038301</c:v>
                </c:pt>
                <c:pt idx="165">
                  <c:v>0.16038332734192001</c:v>
                </c:pt>
                <c:pt idx="166">
                  <c:v>0.16255505522553401</c:v>
                </c:pt>
                <c:pt idx="167">
                  <c:v>0.16473971537307699</c:v>
                </c:pt>
                <c:pt idx="168">
                  <c:v>0.166937041741714</c:v>
                </c:pt>
                <c:pt idx="169">
                  <c:v>0.16914676090167199</c:v>
                </c:pt>
                <c:pt idx="170">
                  <c:v>0.17136859204780699</c:v>
                </c:pt>
                <c:pt idx="171">
                  <c:v>0.17360224701503299</c:v>
                </c:pt>
                <c:pt idx="172">
                  <c:v>0.17584743029766201</c:v>
                </c:pt>
                <c:pt idx="173">
                  <c:v>0.178103839072694</c:v>
                </c:pt>
                <c:pt idx="174">
                  <c:v>0.18037116322707999</c:v>
                </c:pt>
                <c:pt idx="175">
                  <c:v>0.182649085389022</c:v>
                </c:pt>
                <c:pt idx="176">
                  <c:v>0.184937280963305</c:v>
                </c:pt>
                <c:pt idx="177">
                  <c:v>0.18723541817073</c:v>
                </c:pt>
                <c:pt idx="178">
                  <c:v>0.18954315809163999</c:v>
                </c:pt>
                <c:pt idx="179">
                  <c:v>0.19186015471359899</c:v>
                </c:pt>
                <c:pt idx="180">
                  <c:v>0.19418605498321301</c:v>
                </c:pt>
                <c:pt idx="181">
                  <c:v>0.19652049886213699</c:v>
                </c:pt>
                <c:pt idx="182">
                  <c:v>0.19886311938727599</c:v>
                </c:pt>
                <c:pt idx="183">
                  <c:v>0.20121354273519701</c:v>
                </c:pt>
                <c:pt idx="184">
                  <c:v>0.20357138829075899</c:v>
                </c:pt>
                <c:pt idx="185">
                  <c:v>0.205936268719975</c:v>
                </c:pt>
                <c:pt idx="186">
                  <c:v>0.208307790047108</c:v>
                </c:pt>
                <c:pt idx="187">
                  <c:v>0.210685551736015</c:v>
                </c:pt>
                <c:pt idx="188">
                  <c:v>0.213069146775718</c:v>
                </c:pt>
                <c:pt idx="189">
                  <c:v>0.21545816177022001</c:v>
                </c:pt>
                <c:pt idx="190">
                  <c:v>0.217852177032551</c:v>
                </c:pt>
                <c:pt idx="191">
                  <c:v>0.22025076668303301</c:v>
                </c:pt>
                <c:pt idx="192">
                  <c:v>0.22265349875176099</c:v>
                </c:pt>
                <c:pt idx="193">
                  <c:v>0.22505993528526999</c:v>
                </c:pt>
                <c:pt idx="194">
                  <c:v>0.227469632457386</c:v>
                </c:pt>
                <c:pt idx="195">
                  <c:v>0.22988214068423299</c:v>
                </c:pt>
                <c:pt idx="196">
                  <c:v>0.23229700474336601</c:v>
                </c:pt>
                <c:pt idx="197">
                  <c:v>0.23471376389701201</c:v>
                </c:pt>
                <c:pt idx="198">
                  <c:v>0.23713195201938</c:v>
                </c:pt>
                <c:pt idx="199">
                  <c:v>0.239551097728013</c:v>
                </c:pt>
                <c:pt idx="200">
                  <c:v>0.241970724519143</c:v>
                </c:pt>
                <c:pt idx="201">
                  <c:v>0.24439035090700001</c:v>
                </c:pt>
                <c:pt idx="202">
                  <c:v>0.24680949056704299</c:v>
                </c:pt>
                <c:pt idx="203">
                  <c:v>0.249227652483066</c:v>
                </c:pt>
                <c:pt idx="204">
                  <c:v>0.25164434109811701</c:v>
                </c:pt>
                <c:pt idx="205">
                  <c:v>0.25405905646918903</c:v>
                </c:pt>
                <c:pt idx="206">
                  <c:v>0.25647129442562</c:v>
                </c:pt>
                <c:pt idx="207">
                  <c:v>0.25888054673114902</c:v>
                </c:pt>
                <c:pt idx="208">
                  <c:v>0.26128630124955299</c:v>
                </c:pt>
                <c:pt idx="209">
                  <c:v>0.26368804211381802</c:v>
                </c:pt>
                <c:pt idx="210">
                  <c:v>0.26608524989875498</c:v>
                </c:pt>
                <c:pt idx="211">
                  <c:v>0.26847740179700202</c:v>
                </c:pt>
                <c:pt idx="212">
                  <c:v>0.27086397179833799</c:v>
                </c:pt>
                <c:pt idx="213">
                  <c:v>0.273244430872216</c:v>
                </c:pt>
                <c:pt idx="214">
                  <c:v>0.27561824715345701</c:v>
                </c:pt>
                <c:pt idx="215">
                  <c:v>0.27798488613099598</c:v>
                </c:pt>
                <c:pt idx="216">
                  <c:v>0.28034381083962101</c:v>
                </c:pt>
                <c:pt idx="217">
                  <c:v>0.28269448205457998</c:v>
                </c:pt>
                <c:pt idx="218">
                  <c:v>0.28503635848900699</c:v>
                </c:pt>
                <c:pt idx="219">
                  <c:v>0.28736889699402801</c:v>
                </c:pt>
                <c:pt idx="220">
                  <c:v>0.28969155276148301</c:v>
                </c:pt>
                <c:pt idx="221">
                  <c:v>0.29200377952914103</c:v>
                </c:pt>
                <c:pt idx="222">
                  <c:v>0.29430502978832501</c:v>
                </c:pt>
                <c:pt idx="223">
                  <c:v>0.29659475499381599</c:v>
                </c:pt>
                <c:pt idx="224">
                  <c:v>0.29887240577595298</c:v>
                </c:pt>
                <c:pt idx="225">
                  <c:v>0.30113743215480399</c:v>
                </c:pt>
                <c:pt idx="226">
                  <c:v>0.30338928375629998</c:v>
                </c:pt>
                <c:pt idx="227">
                  <c:v>0.30562741003020999</c:v>
                </c:pt>
                <c:pt idx="228">
                  <c:v>0.30785126046985301</c:v>
                </c:pt>
                <c:pt idx="229">
                  <c:v>0.31006028483341602</c:v>
                </c:pt>
                <c:pt idx="230">
                  <c:v>0.31225393336676099</c:v>
                </c:pt>
                <c:pt idx="231">
                  <c:v>0.31443165702759701</c:v>
                </c:pt>
                <c:pt idx="232">
                  <c:v>0.31659290771089299</c:v>
                </c:pt>
                <c:pt idx="233">
                  <c:v>0.31873713847540203</c:v>
                </c:pt>
                <c:pt idx="234">
                  <c:v>0.32086380377117202</c:v>
                </c:pt>
                <c:pt idx="235">
                  <c:v>0.32297235966791399</c:v>
                </c:pt>
                <c:pt idx="236">
                  <c:v>0.32506226408408201</c:v>
                </c:pt>
                <c:pt idx="237">
                  <c:v>0.32713297701655403</c:v>
                </c:pt>
                <c:pt idx="238">
                  <c:v>0.32918396077076501</c:v>
                </c:pt>
                <c:pt idx="239">
                  <c:v>0.33121468019115302</c:v>
                </c:pt>
                <c:pt idx="240">
                  <c:v>0.3332246028918</c:v>
                </c:pt>
                <c:pt idx="241">
                  <c:v>0.33521319948710598</c:v>
                </c:pt>
                <c:pt idx="242">
                  <c:v>0.33717994382237998</c:v>
                </c:pt>
                <c:pt idx="243">
                  <c:v>0.33912431320419201</c:v>
                </c:pt>
                <c:pt idx="244">
                  <c:v>0.34104578863035301</c:v>
                </c:pt>
                <c:pt idx="245">
                  <c:v>0.34294385501938401</c:v>
                </c:pt>
                <c:pt idx="246">
                  <c:v>0.344818001439333</c:v>
                </c:pt>
                <c:pt idx="247">
                  <c:v>0.34666772133579199</c:v>
                </c:pt>
                <c:pt idx="248">
                  <c:v>0.34849251275897403</c:v>
                </c:pt>
                <c:pt idx="249">
                  <c:v>0.35029187858972599</c:v>
                </c:pt>
                <c:pt idx="250">
                  <c:v>0.35206532676429902</c:v>
                </c:pt>
                <c:pt idx="251">
                  <c:v>0.35381237049778003</c:v>
                </c:pt>
                <c:pt idx="252">
                  <c:v>0.35553252850599698</c:v>
                </c:pt>
                <c:pt idx="253">
                  <c:v>0.35722532522580103</c:v>
                </c:pt>
                <c:pt idx="254">
                  <c:v>0.35889029103354497</c:v>
                </c:pt>
                <c:pt idx="255">
                  <c:v>0.360526962461648</c:v>
                </c:pt>
                <c:pt idx="256">
                  <c:v>0.362134882413092</c:v>
                </c:pt>
                <c:pt idx="257">
                  <c:v>0.36371360037371298</c:v>
                </c:pt>
                <c:pt idx="258">
                  <c:v>0.36526267262215401</c:v>
                </c:pt>
                <c:pt idx="259">
                  <c:v>0.36678166243733601</c:v>
                </c:pt>
                <c:pt idx="260">
                  <c:v>0.368270140303323</c:v>
                </c:pt>
                <c:pt idx="261">
                  <c:v>0.36972768411143198</c:v>
                </c:pt>
                <c:pt idx="262">
                  <c:v>0.37115387935946598</c:v>
                </c:pt>
                <c:pt idx="263">
                  <c:v>0.37254831934793298</c:v>
                </c:pt>
                <c:pt idx="264">
                  <c:v>0.37391060537312798</c:v>
                </c:pt>
                <c:pt idx="265">
                  <c:v>0.37524034691693797</c:v>
                </c:pt>
                <c:pt idx="266">
                  <c:v>0.37653716183325397</c:v>
                </c:pt>
                <c:pt idx="267">
                  <c:v>0.37780067653086502</c:v>
                </c:pt>
                <c:pt idx="268">
                  <c:v>0.379030526152702</c:v>
                </c:pt>
                <c:pt idx="269">
                  <c:v>0.38022635475132499</c:v>
                </c:pt>
                <c:pt idx="270">
                  <c:v>0.38138781546052403</c:v>
                </c:pt>
                <c:pt idx="271">
                  <c:v>0.38251457066292399</c:v>
                </c:pt>
                <c:pt idx="272">
                  <c:v>0.38360629215347902</c:v>
                </c:pt>
                <c:pt idx="273">
                  <c:v>0.38466266129874299</c:v>
                </c:pt>
                <c:pt idx="274">
                  <c:v>0.38568336919181601</c:v>
                </c:pt>
                <c:pt idx="275">
                  <c:v>0.38666811680284902</c:v>
                </c:pt>
                <c:pt idx="276">
                  <c:v>0.387616615125014</c:v>
                </c:pt>
                <c:pt idx="277">
                  <c:v>0.38852858531583601</c:v>
                </c:pt>
                <c:pt idx="278">
                  <c:v>0.38940375883379003</c:v>
                </c:pt>
                <c:pt idx="279">
                  <c:v>0.390241877570074</c:v>
                </c:pt>
                <c:pt idx="280">
                  <c:v>0.39104269397545599</c:v>
                </c:pt>
                <c:pt idx="281">
                  <c:v>0.39180597118212102</c:v>
                </c:pt>
                <c:pt idx="282">
                  <c:v>0.39253148312042901</c:v>
                </c:pt>
                <c:pt idx="283">
                  <c:v>0.39321901463049702</c:v>
                </c:pt>
                <c:pt idx="284">
                  <c:v>0.39386836156854099</c:v>
                </c:pt>
                <c:pt idx="285">
                  <c:v>0.394479330907889</c:v>
                </c:pt>
                <c:pt idx="286">
                  <c:v>0.39505174083461098</c:v>
                </c:pt>
                <c:pt idx="287">
                  <c:v>0.395585420837687</c:v>
                </c:pt>
                <c:pt idx="288">
                  <c:v>0.39608021179365599</c:v>
                </c:pt>
                <c:pt idx="289">
                  <c:v>0.39653596604568597</c:v>
                </c:pt>
                <c:pt idx="290">
                  <c:v>0.39695254747701197</c:v>
                </c:pt>
                <c:pt idx="291">
                  <c:v>0.39732983157868801</c:v>
                </c:pt>
                <c:pt idx="292">
                  <c:v>0.39766770551160902</c:v>
                </c:pt>
                <c:pt idx="293">
                  <c:v>0.39796606816275099</c:v>
                </c:pt>
                <c:pt idx="294">
                  <c:v>0.398224830195607</c:v>
                </c:pt>
                <c:pt idx="295">
                  <c:v>0.39844391409476398</c:v>
                </c:pt>
                <c:pt idx="296">
                  <c:v>0.39862325420460498</c:v>
                </c:pt>
                <c:pt idx="297">
                  <c:v>0.39876279676210002</c:v>
                </c:pt>
                <c:pt idx="298">
                  <c:v>0.39886249992366601</c:v>
                </c:pt>
                <c:pt idx="299">
                  <c:v>0.398922333786082</c:v>
                </c:pt>
                <c:pt idx="300">
                  <c:v>0.39894228040143298</c:v>
                </c:pt>
                <c:pt idx="301">
                  <c:v>0.398922333786082</c:v>
                </c:pt>
                <c:pt idx="302">
                  <c:v>0.39886249992366601</c:v>
                </c:pt>
                <c:pt idx="303">
                  <c:v>0.39876279676210002</c:v>
                </c:pt>
                <c:pt idx="304">
                  <c:v>0.39862325420460498</c:v>
                </c:pt>
                <c:pt idx="305">
                  <c:v>0.39844391409476398</c:v>
                </c:pt>
                <c:pt idx="306">
                  <c:v>0.398224830195607</c:v>
                </c:pt>
                <c:pt idx="307">
                  <c:v>0.39796606816275099</c:v>
                </c:pt>
                <c:pt idx="308">
                  <c:v>0.39766770551160902</c:v>
                </c:pt>
                <c:pt idx="309">
                  <c:v>0.39732983157868801</c:v>
                </c:pt>
                <c:pt idx="310">
                  <c:v>0.39695254747701197</c:v>
                </c:pt>
                <c:pt idx="311">
                  <c:v>0.39653596604568597</c:v>
                </c:pt>
                <c:pt idx="312">
                  <c:v>0.39608021179365599</c:v>
                </c:pt>
                <c:pt idx="313">
                  <c:v>0.395585420837687</c:v>
                </c:pt>
                <c:pt idx="314">
                  <c:v>0.39505174083461098</c:v>
                </c:pt>
                <c:pt idx="315">
                  <c:v>0.394479330907889</c:v>
                </c:pt>
                <c:pt idx="316">
                  <c:v>0.39386836156854099</c:v>
                </c:pt>
                <c:pt idx="317">
                  <c:v>0.39321901463049702</c:v>
                </c:pt>
                <c:pt idx="318">
                  <c:v>0.39253148312042901</c:v>
                </c:pt>
                <c:pt idx="319">
                  <c:v>0.39180597118212102</c:v>
                </c:pt>
                <c:pt idx="320">
                  <c:v>0.39104269397545599</c:v>
                </c:pt>
                <c:pt idx="321">
                  <c:v>0.390241877570074</c:v>
                </c:pt>
                <c:pt idx="322">
                  <c:v>0.38940375883379003</c:v>
                </c:pt>
                <c:pt idx="323">
                  <c:v>0.38852858531583601</c:v>
                </c:pt>
                <c:pt idx="324">
                  <c:v>0.387616615125014</c:v>
                </c:pt>
                <c:pt idx="325">
                  <c:v>0.38666811680284902</c:v>
                </c:pt>
                <c:pt idx="326">
                  <c:v>0.38568336919181601</c:v>
                </c:pt>
                <c:pt idx="327">
                  <c:v>0.38466266129874299</c:v>
                </c:pt>
                <c:pt idx="328">
                  <c:v>0.38360629215347802</c:v>
                </c:pt>
                <c:pt idx="329">
                  <c:v>0.38251457066292399</c:v>
                </c:pt>
                <c:pt idx="330">
                  <c:v>0.38138781546052403</c:v>
                </c:pt>
                <c:pt idx="331">
                  <c:v>0.38022635475132499</c:v>
                </c:pt>
                <c:pt idx="332">
                  <c:v>0.379030526152702</c:v>
                </c:pt>
                <c:pt idx="333">
                  <c:v>0.37780067653086502</c:v>
                </c:pt>
                <c:pt idx="334">
                  <c:v>0.37653716183325397</c:v>
                </c:pt>
                <c:pt idx="335">
                  <c:v>0.37524034691693797</c:v>
                </c:pt>
                <c:pt idx="336">
                  <c:v>0.37391060537312798</c:v>
                </c:pt>
                <c:pt idx="337">
                  <c:v>0.37254831934793298</c:v>
                </c:pt>
                <c:pt idx="338">
                  <c:v>0.37115387935946598</c:v>
                </c:pt>
                <c:pt idx="339">
                  <c:v>0.36972768411143198</c:v>
                </c:pt>
                <c:pt idx="340">
                  <c:v>0.368270140303323</c:v>
                </c:pt>
                <c:pt idx="341">
                  <c:v>0.36678166243733601</c:v>
                </c:pt>
                <c:pt idx="342">
                  <c:v>0.36526267262215401</c:v>
                </c:pt>
                <c:pt idx="343">
                  <c:v>0.36371360037371298</c:v>
                </c:pt>
                <c:pt idx="344">
                  <c:v>0.362134882413092</c:v>
                </c:pt>
                <c:pt idx="345">
                  <c:v>0.360526962461648</c:v>
                </c:pt>
                <c:pt idx="346">
                  <c:v>0.35889029103354497</c:v>
                </c:pt>
                <c:pt idx="347">
                  <c:v>0.35722532522580103</c:v>
                </c:pt>
                <c:pt idx="348">
                  <c:v>0.35553252850599698</c:v>
                </c:pt>
                <c:pt idx="349">
                  <c:v>0.35381237049778003</c:v>
                </c:pt>
                <c:pt idx="350">
                  <c:v>0.35206532676429902</c:v>
                </c:pt>
                <c:pt idx="351">
                  <c:v>0.35029187858972599</c:v>
                </c:pt>
                <c:pt idx="352">
                  <c:v>0.34849251275897403</c:v>
                </c:pt>
                <c:pt idx="353">
                  <c:v>0.34666772133579199</c:v>
                </c:pt>
                <c:pt idx="354">
                  <c:v>0.344818001439333</c:v>
                </c:pt>
                <c:pt idx="355">
                  <c:v>0.34294385501938401</c:v>
                </c:pt>
                <c:pt idx="356">
                  <c:v>0.34104578863035301</c:v>
                </c:pt>
                <c:pt idx="357">
                  <c:v>0.33912431320419201</c:v>
                </c:pt>
                <c:pt idx="358">
                  <c:v>0.33717994382237998</c:v>
                </c:pt>
                <c:pt idx="359">
                  <c:v>0.33521319948710598</c:v>
                </c:pt>
                <c:pt idx="360">
                  <c:v>0.3332246028918</c:v>
                </c:pt>
                <c:pt idx="361">
                  <c:v>0.33121468019115302</c:v>
                </c:pt>
                <c:pt idx="362">
                  <c:v>0.32918396077076501</c:v>
                </c:pt>
                <c:pt idx="363">
                  <c:v>0.32713297701655403</c:v>
                </c:pt>
                <c:pt idx="364">
                  <c:v>0.32506226408408201</c:v>
                </c:pt>
                <c:pt idx="365">
                  <c:v>0.32297235966791399</c:v>
                </c:pt>
                <c:pt idx="366">
                  <c:v>0.32086380377117202</c:v>
                </c:pt>
                <c:pt idx="367">
                  <c:v>0.31873713847540203</c:v>
                </c:pt>
                <c:pt idx="368">
                  <c:v>0.31659290771089299</c:v>
                </c:pt>
                <c:pt idx="369">
                  <c:v>0.31443165702759701</c:v>
                </c:pt>
                <c:pt idx="370">
                  <c:v>0.31225393336676099</c:v>
                </c:pt>
                <c:pt idx="371">
                  <c:v>0.31006028483341602</c:v>
                </c:pt>
                <c:pt idx="372">
                  <c:v>0.30785126046985301</c:v>
                </c:pt>
                <c:pt idx="373">
                  <c:v>0.30562741003020999</c:v>
                </c:pt>
                <c:pt idx="374">
                  <c:v>0.30338928375629998</c:v>
                </c:pt>
                <c:pt idx="375">
                  <c:v>0.30113743215480399</c:v>
                </c:pt>
                <c:pt idx="376">
                  <c:v>0.29887240577595298</c:v>
                </c:pt>
                <c:pt idx="377">
                  <c:v>0.29659475499381599</c:v>
                </c:pt>
                <c:pt idx="378">
                  <c:v>0.29430502978832501</c:v>
                </c:pt>
                <c:pt idx="379">
                  <c:v>0.29200377952914103</c:v>
                </c:pt>
                <c:pt idx="380">
                  <c:v>0.28969155276148301</c:v>
                </c:pt>
                <c:pt idx="381">
                  <c:v>0.28736889699402801</c:v>
                </c:pt>
                <c:pt idx="382">
                  <c:v>0.28503635848900699</c:v>
                </c:pt>
                <c:pt idx="383">
                  <c:v>0.28269448205457998</c:v>
                </c:pt>
                <c:pt idx="384">
                  <c:v>0.28034381083962101</c:v>
                </c:pt>
                <c:pt idx="385">
                  <c:v>0.27798488613099598</c:v>
                </c:pt>
                <c:pt idx="386">
                  <c:v>0.27561824715345701</c:v>
                </c:pt>
                <c:pt idx="387">
                  <c:v>0.273244430872216</c:v>
                </c:pt>
                <c:pt idx="388">
                  <c:v>0.27086397179833799</c:v>
                </c:pt>
                <c:pt idx="389">
                  <c:v>0.26847740179700202</c:v>
                </c:pt>
                <c:pt idx="390">
                  <c:v>0.26608524989875498</c:v>
                </c:pt>
                <c:pt idx="391">
                  <c:v>0.26368804211381802</c:v>
                </c:pt>
                <c:pt idx="392">
                  <c:v>0.26128630124955299</c:v>
                </c:pt>
                <c:pt idx="393">
                  <c:v>0.25888054673114902</c:v>
                </c:pt>
                <c:pt idx="394">
                  <c:v>0.25647129442562</c:v>
                </c:pt>
                <c:pt idx="395">
                  <c:v>0.25405905646918903</c:v>
                </c:pt>
                <c:pt idx="396">
                  <c:v>0.25164434109811701</c:v>
                </c:pt>
                <c:pt idx="397">
                  <c:v>0.249227652483066</c:v>
                </c:pt>
                <c:pt idx="398">
                  <c:v>0.24680949056704299</c:v>
                </c:pt>
                <c:pt idx="399">
                  <c:v>0.24439035090700001</c:v>
                </c:pt>
                <c:pt idx="400">
                  <c:v>0.241970724519143</c:v>
                </c:pt>
                <c:pt idx="401">
                  <c:v>0.239551097728013</c:v>
                </c:pt>
                <c:pt idx="402">
                  <c:v>0.23713195201937901</c:v>
                </c:pt>
                <c:pt idx="403">
                  <c:v>0.23471376389701201</c:v>
                </c:pt>
                <c:pt idx="404">
                  <c:v>0.23229700474336601</c:v>
                </c:pt>
                <c:pt idx="405">
                  <c:v>0.22988214068423299</c:v>
                </c:pt>
                <c:pt idx="406">
                  <c:v>0.227469632457386</c:v>
                </c:pt>
                <c:pt idx="407">
                  <c:v>0.22505993528526999</c:v>
                </c:pt>
                <c:pt idx="408">
                  <c:v>0.22265349875176099</c:v>
                </c:pt>
                <c:pt idx="409">
                  <c:v>0.22025076668303301</c:v>
                </c:pt>
                <c:pt idx="410">
                  <c:v>0.217852177032551</c:v>
                </c:pt>
                <c:pt idx="411">
                  <c:v>0.21545816177022001</c:v>
                </c:pt>
                <c:pt idx="412">
                  <c:v>0.213069146775718</c:v>
                </c:pt>
                <c:pt idx="413">
                  <c:v>0.210685551736015</c:v>
                </c:pt>
                <c:pt idx="414">
                  <c:v>0.208307790047108</c:v>
                </c:pt>
                <c:pt idx="415">
                  <c:v>0.205936268719975</c:v>
                </c:pt>
                <c:pt idx="416">
                  <c:v>0.20357138829075899</c:v>
                </c:pt>
                <c:pt idx="417">
                  <c:v>0.20121354273519701</c:v>
                </c:pt>
                <c:pt idx="418">
                  <c:v>0.19886311938727599</c:v>
                </c:pt>
                <c:pt idx="419">
                  <c:v>0.19652049886213599</c:v>
                </c:pt>
                <c:pt idx="420">
                  <c:v>0.19418605498321301</c:v>
                </c:pt>
                <c:pt idx="421">
                  <c:v>0.19186015471359899</c:v>
                </c:pt>
                <c:pt idx="422">
                  <c:v>0.18954315809163999</c:v>
                </c:pt>
                <c:pt idx="423">
                  <c:v>0.187235418170729</c:v>
                </c:pt>
                <c:pt idx="424">
                  <c:v>0.184937280963305</c:v>
                </c:pt>
                <c:pt idx="425">
                  <c:v>0.182649085389022</c:v>
                </c:pt>
                <c:pt idx="426">
                  <c:v>0.18037116322707999</c:v>
                </c:pt>
                <c:pt idx="427">
                  <c:v>0.178103839072693</c:v>
                </c:pt>
                <c:pt idx="428">
                  <c:v>0.17584743029766201</c:v>
                </c:pt>
                <c:pt idx="429">
                  <c:v>0.17360224701503299</c:v>
                </c:pt>
                <c:pt idx="430">
                  <c:v>0.17136859204780699</c:v>
                </c:pt>
                <c:pt idx="431">
                  <c:v>0.16914676090167199</c:v>
                </c:pt>
                <c:pt idx="432">
                  <c:v>0.166937041741714</c:v>
                </c:pt>
                <c:pt idx="433">
                  <c:v>0.16473971537307699</c:v>
                </c:pt>
                <c:pt idx="434">
                  <c:v>0.16255505522553401</c:v>
                </c:pt>
                <c:pt idx="435">
                  <c:v>0.16038332734191901</c:v>
                </c:pt>
                <c:pt idx="436">
                  <c:v>0.15822479037038301</c:v>
                </c:pt>
                <c:pt idx="437">
                  <c:v>0.15607969556042101</c:v>
                </c:pt>
                <c:pt idx="438">
                  <c:v>0.153948286762634</c:v>
                </c:pt>
                <c:pt idx="439">
                  <c:v>0.15183080043216199</c:v>
                </c:pt>
                <c:pt idx="440">
                  <c:v>0.14972746563574499</c:v>
                </c:pt>
                <c:pt idx="441">
                  <c:v>0.14763850406235601</c:v>
                </c:pt>
                <c:pt idx="442">
                  <c:v>0.145564130037348</c:v>
                </c:pt>
                <c:pt idx="443">
                  <c:v>0.143504550540062</c:v>
                </c:pt>
                <c:pt idx="444">
                  <c:v>0.141459965224839</c:v>
                </c:pt>
                <c:pt idx="445">
                  <c:v>0.13943056644536</c:v>
                </c:pt>
                <c:pt idx="446">
                  <c:v>0.13741653928228201</c:v>
                </c:pt>
                <c:pt idx="447">
                  <c:v>0.13541806157407099</c:v>
                </c:pt>
                <c:pt idx="448">
                  <c:v>0.133435303951002</c:v>
                </c:pt>
                <c:pt idx="449">
                  <c:v>0.13146842987223101</c:v>
                </c:pt>
                <c:pt idx="450">
                  <c:v>0.12951759566589199</c:v>
                </c:pt>
                <c:pt idx="451">
                  <c:v>0.127582950572142</c:v>
                </c:pt>
                <c:pt idx="452">
                  <c:v>0.12566463678908801</c:v>
                </c:pt>
                <c:pt idx="453">
                  <c:v>0.123762789521523</c:v>
                </c:pt>
                <c:pt idx="454">
                  <c:v>0.12187753703240201</c:v>
                </c:pt>
                <c:pt idx="455">
                  <c:v>0.120009000696986</c:v>
                </c:pt>
                <c:pt idx="456">
                  <c:v>0.118157295059582</c:v>
                </c:pt>
                <c:pt idx="457">
                  <c:v>0.116322527892807</c:v>
                </c:pt>
                <c:pt idx="458">
                  <c:v>0.11450480025929199</c:v>
                </c:pt>
                <c:pt idx="459">
                  <c:v>0.112704206575771</c:v>
                </c:pt>
                <c:pt idx="460">
                  <c:v>0.110920834679455</c:v>
                </c:pt>
                <c:pt idx="461">
                  <c:v>0.10915476589664699</c:v>
                </c:pt>
                <c:pt idx="462">
                  <c:v>0.107406075113484</c:v>
                </c:pt>
                <c:pt idx="463">
                  <c:v>0.105674830848764</c:v>
                </c:pt>
                <c:pt idx="464">
                  <c:v>0.10396109532876401</c:v>
                </c:pt>
                <c:pt idx="465">
                  <c:v>0.102264924563978</c:v>
                </c:pt>
                <c:pt idx="466">
                  <c:v>0.100586368427691</c:v>
                </c:pt>
                <c:pt idx="467">
                  <c:v>9.8925470736323698E-2</c:v>
                </c:pt>
                <c:pt idx="468">
                  <c:v>9.7282269331467497E-2</c:v>
                </c:pt>
                <c:pt idx="469">
                  <c:v>9.5656796163523905E-2</c:v>
                </c:pt>
                <c:pt idx="470">
                  <c:v>9.4049077376886905E-2</c:v>
                </c:pt>
                <c:pt idx="471">
                  <c:v>9.2459133396580698E-2</c:v>
                </c:pt>
                <c:pt idx="472">
                  <c:v>9.0886979016282898E-2</c:v>
                </c:pt>
                <c:pt idx="473">
                  <c:v>8.9332623487654902E-2</c:v>
                </c:pt>
                <c:pt idx="474">
                  <c:v>8.7796070610905594E-2</c:v>
                </c:pt>
                <c:pt idx="475">
                  <c:v>8.6277318826511504E-2</c:v>
                </c:pt>
                <c:pt idx="476">
                  <c:v>8.4776361308022199E-2</c:v>
                </c:pt>
                <c:pt idx="477">
                  <c:v>8.3293186055874394E-2</c:v>
                </c:pt>
                <c:pt idx="478">
                  <c:v>8.1827775992142707E-2</c:v>
                </c:pt>
                <c:pt idx="479">
                  <c:v>8.0380109056154198E-2</c:v>
                </c:pt>
                <c:pt idx="480">
                  <c:v>7.8950158300894205E-2</c:v>
                </c:pt>
                <c:pt idx="481">
                  <c:v>7.7537891990133903E-2</c:v>
                </c:pt>
                <c:pt idx="482">
                  <c:v>7.6143273696207298E-2</c:v>
                </c:pt>
                <c:pt idx="483">
                  <c:v>7.4766262398367603E-2</c:v>
                </c:pt>
                <c:pt idx="484">
                  <c:v>7.3406812581656905E-2</c:v>
                </c:pt>
                <c:pt idx="485">
                  <c:v>7.2064874336217902E-2</c:v>
                </c:pt>
                <c:pt idx="486">
                  <c:v>7.0740393456983297E-2</c:v>
                </c:pt>
                <c:pt idx="487">
                  <c:v>6.94333115436742E-2</c:v>
                </c:pt>
                <c:pt idx="488">
                  <c:v>6.8143566101044606E-2</c:v>
                </c:pt>
                <c:pt idx="489">
                  <c:v>6.6871090639307199E-2</c:v>
                </c:pt>
                <c:pt idx="490">
                  <c:v>6.5615814774676498E-2</c:v>
                </c:pt>
                <c:pt idx="491">
                  <c:v>6.4377664329969303E-2</c:v>
                </c:pt>
                <c:pt idx="492">
                  <c:v>6.3156561435198599E-2</c:v>
                </c:pt>
                <c:pt idx="493">
                  <c:v>6.1952424628105199E-2</c:v>
                </c:pt>
                <c:pt idx="494">
                  <c:v>6.0765168954564699E-2</c:v>
                </c:pt>
                <c:pt idx="495">
                  <c:v>5.9594706068815999E-2</c:v>
                </c:pt>
                <c:pt idx="496">
                  <c:v>5.8440944333451497E-2</c:v>
                </c:pt>
                <c:pt idx="497">
                  <c:v>5.7303788919117103E-2</c:v>
                </c:pt>
                <c:pt idx="498">
                  <c:v>5.6183141903868E-2</c:v>
                </c:pt>
                <c:pt idx="499">
                  <c:v>5.5078902372125697E-2</c:v>
                </c:pt>
                <c:pt idx="500">
                  <c:v>5.3990966513188098E-2</c:v>
                </c:pt>
                <c:pt idx="501">
                  <c:v>5.2919227719240299E-2</c:v>
                </c:pt>
                <c:pt idx="502">
                  <c:v>5.1863576682820503E-2</c:v>
                </c:pt>
                <c:pt idx="503">
                  <c:v>5.0823901493691197E-2</c:v>
                </c:pt>
                <c:pt idx="504">
                  <c:v>4.9800087735070803E-2</c:v>
                </c:pt>
                <c:pt idx="505">
                  <c:v>4.8792018579182798E-2</c:v>
                </c:pt>
                <c:pt idx="506">
                  <c:v>4.7799574882076999E-2</c:v>
                </c:pt>
                <c:pt idx="507">
                  <c:v>4.68226352776831E-2</c:v>
                </c:pt>
                <c:pt idx="508">
                  <c:v>4.5861076271054901E-2</c:v>
                </c:pt>
                <c:pt idx="509">
                  <c:v>4.49147723307671E-2</c:v>
                </c:pt>
                <c:pt idx="510">
                  <c:v>4.3983595980427101E-2</c:v>
                </c:pt>
                <c:pt idx="511">
                  <c:v>4.3067417889265699E-2</c:v>
                </c:pt>
                <c:pt idx="512">
                  <c:v>4.2166106961770297E-2</c:v>
                </c:pt>
                <c:pt idx="513">
                  <c:v>4.1279530426330403E-2</c:v>
                </c:pt>
                <c:pt idx="514">
                  <c:v>4.0407553922860301E-2</c:v>
                </c:pt>
                <c:pt idx="515">
                  <c:v>3.95500415893702E-2</c:v>
                </c:pt>
                <c:pt idx="516">
                  <c:v>3.8706856147455601E-2</c:v>
                </c:pt>
                <c:pt idx="517">
                  <c:v>3.7877858986677497E-2</c:v>
                </c:pt>
                <c:pt idx="518">
                  <c:v>3.7062910247806502E-2</c:v>
                </c:pt>
                <c:pt idx="519">
                  <c:v>3.6261868904906201E-2</c:v>
                </c:pt>
                <c:pt idx="520">
                  <c:v>3.5474592846231397E-2</c:v>
                </c:pt>
                <c:pt idx="521">
                  <c:v>3.4700938953918799E-2</c:v>
                </c:pt>
                <c:pt idx="522">
                  <c:v>3.39407631824492E-2</c:v>
                </c:pt>
                <c:pt idx="523">
                  <c:v>3.3193920635861102E-2</c:v>
                </c:pt>
                <c:pt idx="524">
                  <c:v>3.2460265643697403E-2</c:v>
                </c:pt>
                <c:pt idx="525">
                  <c:v>3.1739651835667397E-2</c:v>
                </c:pt>
                <c:pt idx="526">
                  <c:v>3.1031932215008301E-2</c:v>
                </c:pt>
                <c:pt idx="527">
                  <c:v>3.0336959230531601E-2</c:v>
                </c:pt>
                <c:pt idx="528">
                  <c:v>2.9654584847341198E-2</c:v>
                </c:pt>
                <c:pt idx="529">
                  <c:v>2.8984660616209398E-2</c:v>
                </c:pt>
                <c:pt idx="530">
                  <c:v>2.83270377416012E-2</c:v>
                </c:pt>
                <c:pt idx="531">
                  <c:v>2.76815671483365E-2</c:v>
                </c:pt>
                <c:pt idx="532">
                  <c:v>2.7048099546881799E-2</c:v>
                </c:pt>
                <c:pt idx="533">
                  <c:v>2.64264854972617E-2</c:v>
                </c:pt>
                <c:pt idx="534">
                  <c:v>2.5816575471587701E-2</c:v>
                </c:pt>
                <c:pt idx="535">
                  <c:v>2.5218219915194399E-2</c:v>
                </c:pt>
                <c:pt idx="536">
                  <c:v>2.46312693063825E-2</c:v>
                </c:pt>
                <c:pt idx="537">
                  <c:v>2.4055574214762999E-2</c:v>
                </c:pt>
                <c:pt idx="538">
                  <c:v>2.3490985358201402E-2</c:v>
                </c:pt>
                <c:pt idx="539">
                  <c:v>2.29373536583607E-2</c:v>
                </c:pt>
                <c:pt idx="540">
                  <c:v>2.2394530294842899E-2</c:v>
                </c:pt>
                <c:pt idx="541">
                  <c:v>2.1862366757929401E-2</c:v>
                </c:pt>
                <c:pt idx="542">
                  <c:v>2.13407148999228E-2</c:v>
                </c:pt>
                <c:pt idx="543">
                  <c:v>2.08294269850922E-2</c:v>
                </c:pt>
                <c:pt idx="544">
                  <c:v>2.0328355738225799E-2</c:v>
                </c:pt>
                <c:pt idx="545">
                  <c:v>1.9837354391795299E-2</c:v>
                </c:pt>
                <c:pt idx="546">
                  <c:v>1.9356276731737E-2</c:v>
                </c:pt>
                <c:pt idx="547">
                  <c:v>1.8884977141856201E-2</c:v>
                </c:pt>
                <c:pt idx="548">
                  <c:v>1.8423310646862E-2</c:v>
                </c:pt>
                <c:pt idx="549">
                  <c:v>1.7971132954039602E-2</c:v>
                </c:pt>
                <c:pt idx="550">
                  <c:v>1.7528300493568499E-2</c:v>
                </c:pt>
                <c:pt idx="551">
                  <c:v>1.7094670457497001E-2</c:v>
                </c:pt>
                <c:pt idx="552">
                  <c:v>1.6670100837381002E-2</c:v>
                </c:pt>
                <c:pt idx="553">
                  <c:v>1.6254450460600499E-2</c:v>
                </c:pt>
                <c:pt idx="554">
                  <c:v>1.5847579025360801E-2</c:v>
                </c:pt>
                <c:pt idx="555">
                  <c:v>1.54493471343952E-2</c:v>
                </c:pt>
                <c:pt idx="556">
                  <c:v>1.5059616327377401E-2</c:v>
                </c:pt>
                <c:pt idx="557">
                  <c:v>1.4678249112059999E-2</c:v>
                </c:pt>
                <c:pt idx="558">
                  <c:v>1.43051089941497E-2</c:v>
                </c:pt>
                <c:pt idx="559">
                  <c:v>1.3940060505935801E-2</c:v>
                </c:pt>
                <c:pt idx="560">
                  <c:v>1.3582969233685601E-2</c:v>
                </c:pt>
                <c:pt idx="561">
                  <c:v>1.32337018438214E-2</c:v>
                </c:pt>
                <c:pt idx="562">
                  <c:v>1.2892126107895301E-2</c:v>
                </c:pt>
                <c:pt idx="563">
                  <c:v>1.2558110926378201E-2</c:v>
                </c:pt>
                <c:pt idx="564">
                  <c:v>1.2231526351277999E-2</c:v>
                </c:pt>
                <c:pt idx="565">
                  <c:v>1.19122436076052E-2</c:v>
                </c:pt>
                <c:pt idx="566">
                  <c:v>1.16001351137026E-2</c:v>
                </c:pt>
                <c:pt idx="567">
                  <c:v>1.1295074500456101E-2</c:v>
                </c:pt>
                <c:pt idx="568">
                  <c:v>1.0996936629405599E-2</c:v>
                </c:pt>
                <c:pt idx="569">
                  <c:v>1.07055976097722E-2</c:v>
                </c:pt>
                <c:pt idx="570">
                  <c:v>1.04209348144226E-2</c:v>
                </c:pt>
                <c:pt idx="571">
                  <c:v>1.0142826894787099E-2</c:v>
                </c:pt>
                <c:pt idx="572">
                  <c:v>9.8711537947511405E-3</c:v>
                </c:pt>
                <c:pt idx="573">
                  <c:v>9.6057967635395699E-3</c:v>
                </c:pt>
                <c:pt idx="574">
                  <c:v>9.34663836761228E-3</c:v>
                </c:pt>
                <c:pt idx="575">
                  <c:v>9.0935625015910494E-3</c:v>
                </c:pt>
                <c:pt idx="576">
                  <c:v>8.8464543982372298E-3</c:v>
                </c:pt>
                <c:pt idx="577">
                  <c:v>8.6052006374996593E-3</c:v>
                </c:pt>
                <c:pt idx="578">
                  <c:v>8.3696891546530192E-3</c:v>
                </c:pt>
                <c:pt idx="579">
                  <c:v>8.1398092475460197E-3</c:v>
                </c:pt>
                <c:pt idx="580">
                  <c:v>7.9154515829799703E-3</c:v>
                </c:pt>
                <c:pt idx="581">
                  <c:v>7.6965082022373097E-3</c:v>
                </c:pt>
                <c:pt idx="582">
                  <c:v>7.48287252578055E-3</c:v>
                </c:pt>
                <c:pt idx="583">
                  <c:v>7.27443935714122E-3</c:v>
                </c:pt>
                <c:pt idx="584">
                  <c:v>7.0711048860194496E-3</c:v>
                </c:pt>
                <c:pt idx="585">
                  <c:v>6.8727666906139599E-3</c:v>
                </c:pt>
                <c:pt idx="586">
                  <c:v>6.6793237392026097E-3</c:v>
                </c:pt>
                <c:pt idx="587">
                  <c:v>6.49067639099336E-3</c:v>
                </c:pt>
                <c:pt idx="588">
                  <c:v>6.3067263962659301E-3</c:v>
                </c:pt>
                <c:pt idx="589">
                  <c:v>6.1273768958236899E-3</c:v>
                </c:pt>
                <c:pt idx="590">
                  <c:v>5.9525324197758503E-3</c:v>
                </c:pt>
                <c:pt idx="591">
                  <c:v>5.7820988856694703E-3</c:v>
                </c:pt>
                <c:pt idx="592">
                  <c:v>5.6159835959909699E-3</c:v>
                </c:pt>
                <c:pt idx="593">
                  <c:v>5.4540952350565497E-3</c:v>
                </c:pt>
                <c:pt idx="594">
                  <c:v>5.2963438653110097E-3</c:v>
                </c:pt>
                <c:pt idx="595">
                  <c:v>5.1426409230539401E-3</c:v>
                </c:pt>
                <c:pt idx="596">
                  <c:v>4.9928992136123798E-3</c:v>
                </c:pt>
                <c:pt idx="597">
                  <c:v>4.8470329059789501E-3</c:v>
                </c:pt>
                <c:pt idx="598">
                  <c:v>4.7049575269339696E-3</c:v>
                </c:pt>
                <c:pt idx="599">
                  <c:v>4.5665899546701401E-3</c:v>
                </c:pt>
                <c:pt idx="600">
                  <c:v>4.4318484119380101E-3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08-2E46-8193-2C04610614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0739368"/>
        <c:axId val="2120742328"/>
      </c:areaChart>
      <c:catAx>
        <c:axId val="2120739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20742328"/>
        <c:crosses val="autoZero"/>
        <c:auto val="0"/>
        <c:lblAlgn val="ctr"/>
        <c:lblOffset val="100"/>
        <c:tickLblSkip val="50"/>
        <c:tickMarkSkip val="50"/>
        <c:noMultiLvlLbl val="0"/>
      </c:catAx>
      <c:valAx>
        <c:axId val="21207423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20739368"/>
        <c:crosses val="autoZero"/>
        <c:crossBetween val="midCat"/>
      </c:valAx>
    </c:plotArea>
    <c:plotVisOnly val="1"/>
    <c:dispBlanksAs val="zero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2700">
              <a:solidFill>
                <a:schemeClr val="accent2"/>
              </a:solidFill>
            </a:ln>
            <a:effectLst/>
          </c:spPr>
          <c:invertIfNegative val="0"/>
          <c:cat>
            <c:numRef>
              <c:f>Sheet1!$H$2:$H$14</c:f>
              <c:numCache>
                <c:formatCode>General</c:formatCode>
                <c:ptCount val="1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</c:numCache>
            </c:numRef>
          </c:cat>
          <c:val>
            <c:numRef>
              <c:f>Sheet1!$G$2:$G$14</c:f>
              <c:numCache>
                <c:formatCode>0.000</c:formatCode>
                <c:ptCount val="13"/>
                <c:pt idx="0">
                  <c:v>2.44140625E-4</c:v>
                </c:pt>
                <c:pt idx="1">
                  <c:v>2.9296875E-3</c:v>
                </c:pt>
                <c:pt idx="2">
                  <c:v>1.611328125E-2</c:v>
                </c:pt>
                <c:pt idx="3">
                  <c:v>5.37109375E-2</c:v>
                </c:pt>
                <c:pt idx="4">
                  <c:v>0.120849609375</c:v>
                </c:pt>
                <c:pt idx="5">
                  <c:v>0.193359375</c:v>
                </c:pt>
                <c:pt idx="6">
                  <c:v>0.2255859375</c:v>
                </c:pt>
                <c:pt idx="7">
                  <c:v>0.193359375</c:v>
                </c:pt>
                <c:pt idx="8">
                  <c:v>0.120849609375</c:v>
                </c:pt>
                <c:pt idx="9">
                  <c:v>5.37109375E-2</c:v>
                </c:pt>
                <c:pt idx="10">
                  <c:v>1.611328125E-2</c:v>
                </c:pt>
                <c:pt idx="11">
                  <c:v>2.9296875E-3</c:v>
                </c:pt>
                <c:pt idx="12">
                  <c:v>2.44140625E-4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DF-0442-8BD3-32033D2E7D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1143502640"/>
        <c:axId val="1672074976"/>
      </c:barChart>
      <c:catAx>
        <c:axId val="1143502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2074976"/>
        <c:crosses val="autoZero"/>
        <c:auto val="1"/>
        <c:lblAlgn val="ctr"/>
        <c:lblOffset val="100"/>
        <c:noMultiLvlLbl val="0"/>
      </c:catAx>
      <c:valAx>
        <c:axId val="1672074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3502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</cdr:x>
      <cdr:y>0.36111</cdr:y>
    </cdr:from>
    <cdr:to>
      <cdr:x>0.65</cdr:x>
      <cdr:y>0.86111</cdr:y>
    </cdr:to>
    <cdr:sp macro="" textlink="">
      <cdr:nvSpPr>
        <cdr:cNvPr id="2" name="Down Arrow 1"/>
        <cdr:cNvSpPr/>
      </cdr:nvSpPr>
      <cdr:spPr>
        <a:xfrm xmlns:a="http://schemas.openxmlformats.org/drawingml/2006/main">
          <a:off x="2743200" y="990600"/>
          <a:ext cx="228600" cy="1371600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0090"/>
        </a:solidFill>
        <a:ln xmlns:a="http://schemas.openxmlformats.org/drawingml/2006/main">
          <a:solidFill>
            <a:srgbClr val="00009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1532E-AB55-4140-9B26-D6AE3AFB6AF2}" type="datetimeFigureOut">
              <a:rPr lang="en-US" smtClean="0"/>
              <a:t>8/13/23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10D89-2F3C-4383-A1EC-01DD54334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218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BFAFD-47BD-42C9-893B-AD3A726CF066}" type="datetimeFigureOut">
              <a:rPr lang="en-US" smtClean="0"/>
              <a:t>8/13/23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DFF53-DA8F-4BA0-936B-534A82BB4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01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7435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37178" algn="l" defTabSz="87435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74355" algn="l" defTabSz="87435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11534" algn="l" defTabSz="87435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748713" algn="l" defTabSz="87435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185889" algn="l" defTabSz="87435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623070" algn="l" defTabSz="87435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60247" algn="l" defTabSz="87435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97424" algn="l" defTabSz="87435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209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A502F-4312-4FFD-9999-7553352BB55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59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A502F-4312-4FFD-9999-7553352BB55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276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A502F-4312-4FFD-9999-7553352BB55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42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7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Take a few minutes to strategize and then we’ll discuss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4217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7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Take a few minutes to strategize and then we’ll discuss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55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7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Take a few minutes to strategize and then we’ll discuss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556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7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Take a few minutes to strategize and then we’ll discuss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880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a few minutes to strategize and then we’ll discuss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450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a few minutes to strategize and then we’ll discuss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147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a few minutes to strategize and then we’ll discuss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08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a few minutes to strategize and then we’ll discuss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00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a few minutes to strategize and then we’ll discuss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5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11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24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222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0626" y="1010210"/>
            <a:ext cx="7667244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8" name="Rectangle 7"/>
          <p:cNvSpPr/>
          <p:nvPr/>
        </p:nvSpPr>
        <p:spPr>
          <a:xfrm>
            <a:off x="690626" y="3224773"/>
            <a:ext cx="7667244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9" name="Rectangle 8"/>
          <p:cNvSpPr/>
          <p:nvPr/>
        </p:nvSpPr>
        <p:spPr>
          <a:xfrm>
            <a:off x="690626" y="1113584"/>
            <a:ext cx="7667244" cy="20574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grpSp>
        <p:nvGrpSpPr>
          <p:cNvPr id="10" name="Group 9"/>
          <p:cNvGrpSpPr/>
          <p:nvPr/>
        </p:nvGrpSpPr>
        <p:grpSpPr>
          <a:xfrm>
            <a:off x="7236911" y="3051692"/>
            <a:ext cx="810678" cy="810677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074167"/>
            <a:ext cx="7475220" cy="2276856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3291840"/>
            <a:ext cx="5918454" cy="802386"/>
          </a:xfrm>
        </p:spPr>
        <p:txBody>
          <a:bodyPr>
            <a:normAutofit/>
          </a:bodyPr>
          <a:lstStyle>
            <a:lvl1pPr marL="0" indent="0" algn="l">
              <a:buNone/>
              <a:defRPr sz="1650">
                <a:solidFill>
                  <a:schemeClr val="tx1"/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13C-781E-4650-903A-E0573066EEB2}" type="datetimeFigureOut">
              <a:rPr lang="en-US" smtClean="0"/>
              <a:t>8/13/23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94550" y="3217001"/>
            <a:ext cx="895401" cy="480060"/>
          </a:xfrm>
        </p:spPr>
        <p:txBody>
          <a:bodyPr/>
          <a:lstStyle>
            <a:lvl1pPr>
              <a:defRPr sz="2100"/>
            </a:lvl1pPr>
          </a:lstStyle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405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13C-781E-4650-903A-E0573066EEB2}" type="datetimeFigureOut">
              <a:rPr lang="en-US" smtClean="0"/>
              <a:t>8/13/23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71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00050"/>
            <a:ext cx="1914525" cy="4229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400050"/>
            <a:ext cx="5629275" cy="42291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13C-781E-4650-903A-E0573066EEB2}" type="datetimeFigureOut">
              <a:rPr lang="en-US" smtClean="0"/>
              <a:t>8/13/23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8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13C-781E-4650-903A-E0573066EEB2}" type="datetimeFigureOut">
              <a:rPr lang="en-US" smtClean="0"/>
              <a:t>8/13/23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64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688492"/>
            <a:ext cx="9144000" cy="1455008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918972"/>
            <a:ext cx="6960870" cy="264033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1" y="3765042"/>
            <a:ext cx="6789420" cy="800100"/>
          </a:xfrm>
        </p:spPr>
        <p:txBody>
          <a:bodyPr anchor="t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4704588"/>
            <a:ext cx="1983232" cy="273844"/>
          </a:xfrm>
        </p:spPr>
        <p:txBody>
          <a:bodyPr/>
          <a:lstStyle/>
          <a:p>
            <a:fld id="{4E4D413C-781E-4650-903A-E0573066EEB2}" type="datetimeFigureOut">
              <a:rPr lang="en-US" smtClean="0"/>
              <a:t>8/13/23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031" y="4704588"/>
            <a:ext cx="4745736" cy="273844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73049" y="1744386"/>
            <a:ext cx="810678" cy="810677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776" y="1879600"/>
            <a:ext cx="891224" cy="540249"/>
          </a:xfrm>
        </p:spPr>
        <p:txBody>
          <a:bodyPr/>
          <a:lstStyle>
            <a:lvl1pPr>
              <a:defRPr sz="2100"/>
            </a:lvl1pPr>
          </a:lstStyle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896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386" y="1645920"/>
            <a:ext cx="3566160" cy="298323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3168" y="1645920"/>
            <a:ext cx="3566160" cy="298323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13C-781E-4650-903A-E0573066EEB2}" type="datetimeFigureOut">
              <a:rPr lang="en-US" smtClean="0"/>
              <a:t>8/13/23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05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1536192"/>
            <a:ext cx="3566160" cy="480060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057400"/>
            <a:ext cx="3566160" cy="24688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168" y="1536192"/>
            <a:ext cx="3566160" cy="480060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168" y="2057400"/>
            <a:ext cx="3566160" cy="24688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13C-781E-4650-903A-E0573066EEB2}" type="datetimeFigureOut">
              <a:rPr lang="en-US" smtClean="0"/>
              <a:t>8/13/23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72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13C-781E-4650-903A-E0573066EEB2}" type="datetimeFigureOut">
              <a:rPr lang="en-US" smtClean="0"/>
              <a:t>8/13/23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9412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13C-781E-4650-903A-E0573066EEB2}" type="datetimeFigureOut">
              <a:rPr lang="en-US" smtClean="0"/>
              <a:t>8/13/23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519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51434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514350"/>
            <a:ext cx="2400300" cy="1303020"/>
          </a:xfrm>
        </p:spPr>
        <p:txBody>
          <a:bodyPr anchor="b">
            <a:normAutofit/>
          </a:bodyPr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14350"/>
            <a:ext cx="5033772" cy="3765042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1817370"/>
            <a:ext cx="2400300" cy="2468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13C-781E-4650-903A-E0573066EEB2}" type="datetimeFigureOut">
              <a:rPr lang="en-US" smtClean="0"/>
              <a:t>8/13/23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04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51434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514350"/>
            <a:ext cx="2400300" cy="1303020"/>
          </a:xfrm>
        </p:spPr>
        <p:txBody>
          <a:bodyPr anchor="b">
            <a:normAutofit/>
          </a:bodyPr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51435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1817370"/>
            <a:ext cx="2400300" cy="2468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13C-781E-4650-903A-E0573066EEB2}" type="datetimeFigureOut">
              <a:rPr lang="en-US" smtClean="0"/>
              <a:t>8/13/23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27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35000">
              <a:schemeClr val="bg2">
                <a:lumMod val="90000"/>
              </a:schemeClr>
            </a:gs>
            <a:gs pos="82000">
              <a:schemeClr val="bg2">
                <a:lumMod val="75000"/>
              </a:schemeClr>
            </a:gs>
            <a:gs pos="100000">
              <a:schemeClr val="bg2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2386" y="363474"/>
            <a:ext cx="7543800" cy="1207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1591056"/>
            <a:ext cx="7543800" cy="3038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3318" y="4704588"/>
            <a:ext cx="245516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fld id="{4E4D413C-781E-4650-903A-E0573066EEB2}" type="datetimeFigureOut">
              <a:rPr lang="en-US" smtClean="0"/>
              <a:t>8/13/23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6102" y="4704588"/>
            <a:ext cx="474573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4704588"/>
            <a:ext cx="4800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rgbClr val="FFFFFF"/>
                </a:solidFill>
                <a:latin typeface="+mj-lt"/>
              </a:defRPr>
            </a:lvl1pPr>
          </a:lstStyle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3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5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chart" Target="../charts/chart1.xml"/><Relationship Id="rId7" Type="http://schemas.openxmlformats.org/officeDocument/2006/relationships/oleObject" Target="../embeddings/oleObject1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5.wmf"/><Relationship Id="rId4" Type="http://schemas.openxmlformats.org/officeDocument/2006/relationships/chart" Target="../charts/chart2.xml"/><Relationship Id="rId9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128522"/>
            <a:ext cx="8126730" cy="2276856"/>
          </a:xfrm>
        </p:spPr>
        <p:txBody>
          <a:bodyPr>
            <a:normAutofit fontScale="90000"/>
          </a:bodyPr>
          <a:lstStyle/>
          <a:p>
            <a:r>
              <a:rPr lang="en-US" dirty="0"/>
              <a:t>Z-sc0res and Probability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876550"/>
            <a:ext cx="6400800" cy="1314450"/>
          </a:xfrm>
        </p:spPr>
        <p:txBody>
          <a:bodyPr/>
          <a:lstStyle/>
          <a:p>
            <a:r>
              <a:rPr lang="en-US" dirty="0" err="1"/>
              <a:t>Psyc</a:t>
            </a:r>
            <a:r>
              <a:rPr lang="en-US" dirty="0"/>
              <a:t> 122 – Statistics and Experimental Design</a:t>
            </a:r>
          </a:p>
        </p:txBody>
      </p:sp>
    </p:spTree>
    <p:extLst>
      <p:ext uri="{BB962C8B-B14F-4D97-AF65-F5344CB8AC3E}">
        <p14:creationId xmlns:p14="http://schemas.microsoft.com/office/powerpoint/2010/main" val="3178439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6019800" cy="1207008"/>
          </a:xfrm>
        </p:spPr>
        <p:txBody>
          <a:bodyPr/>
          <a:lstStyle/>
          <a:p>
            <a:r>
              <a:rPr lang="en-US" dirty="0"/>
              <a:t>Z-scores as Standard Scores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800606"/>
            <a:ext cx="7543800" cy="3342894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800" dirty="0"/>
              <a:t>Who was the most valuable player in FF last year?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800" dirty="0"/>
              <a:t>What was the most valuable position?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800" dirty="0"/>
              <a:t>But, who was the most valuable player relative to their position?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6A7288-4824-484E-82A4-9730E47F9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0"/>
            <a:ext cx="2590800" cy="1664589"/>
          </a:xfrm>
          <a:prstGeom prst="rect">
            <a:avLst/>
          </a:prstGeom>
        </p:spPr>
      </p:pic>
      <p:pic>
        <p:nvPicPr>
          <p:cNvPr id="5122" name="Picture 2" descr="All About Patrick Mahomes and Brittany Mahomes' Kids">
            <a:extLst>
              <a:ext uri="{FF2B5EF4-FFF2-40B4-BE49-F238E27FC236}">
                <a16:creationId xmlns:a16="http://schemas.microsoft.com/office/drawing/2014/main" id="{ABC7B6A6-368D-8627-CF71-5343CEF45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06136"/>
            <a:ext cx="328930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Jets-Panthers halftime report: Zach Wilson, Izzy Abanikanda impress">
            <a:extLst>
              <a:ext uri="{FF2B5EF4-FFF2-40B4-BE49-F238E27FC236}">
                <a16:creationId xmlns:a16="http://schemas.microsoft.com/office/drawing/2014/main" id="{3AE86710-F875-1286-9FA4-4D1C8A532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27047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08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6019800" cy="1207008"/>
          </a:xfrm>
        </p:spPr>
        <p:txBody>
          <a:bodyPr/>
          <a:lstStyle/>
          <a:p>
            <a:r>
              <a:rPr lang="en-US" dirty="0"/>
              <a:t>Z-scores as Standard Scores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6A7288-4824-484E-82A4-9730E47F9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0"/>
            <a:ext cx="2590800" cy="1664589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22A2F4C-9793-6BCC-34D7-D1F73D7ACE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066021"/>
              </p:ext>
            </p:extLst>
          </p:nvPr>
        </p:nvGraphicFramePr>
        <p:xfrm>
          <a:off x="76200" y="1982534"/>
          <a:ext cx="7010400" cy="2697455"/>
        </p:xfrm>
        <a:graphic>
          <a:graphicData uri="http://schemas.openxmlformats.org/drawingml/2006/table">
            <a:tbl>
              <a:tblPr firstRow="1" firstCol="1">
                <a:tableStyleId>{21E4AEA4-8DFA-4A89-87EB-49C32662AFE0}</a:tableStyleId>
              </a:tblPr>
              <a:tblGrid>
                <a:gridCol w="1402080">
                  <a:extLst>
                    <a:ext uri="{9D8B030D-6E8A-4147-A177-3AD203B41FA5}">
                      <a16:colId xmlns:a16="http://schemas.microsoft.com/office/drawing/2014/main" val="2183978171"/>
                    </a:ext>
                  </a:extLst>
                </a:gridCol>
                <a:gridCol w="1402080">
                  <a:extLst>
                    <a:ext uri="{9D8B030D-6E8A-4147-A177-3AD203B41FA5}">
                      <a16:colId xmlns:a16="http://schemas.microsoft.com/office/drawing/2014/main" val="3382186074"/>
                    </a:ext>
                  </a:extLst>
                </a:gridCol>
                <a:gridCol w="1402080">
                  <a:extLst>
                    <a:ext uri="{9D8B030D-6E8A-4147-A177-3AD203B41FA5}">
                      <a16:colId xmlns:a16="http://schemas.microsoft.com/office/drawing/2014/main" val="971348403"/>
                    </a:ext>
                  </a:extLst>
                </a:gridCol>
                <a:gridCol w="1402080">
                  <a:extLst>
                    <a:ext uri="{9D8B030D-6E8A-4147-A177-3AD203B41FA5}">
                      <a16:colId xmlns:a16="http://schemas.microsoft.com/office/drawing/2014/main" val="4082499041"/>
                    </a:ext>
                  </a:extLst>
                </a:gridCol>
                <a:gridCol w="1402080">
                  <a:extLst>
                    <a:ext uri="{9D8B030D-6E8A-4147-A177-3AD203B41FA5}">
                      <a16:colId xmlns:a16="http://schemas.microsoft.com/office/drawing/2014/main" val="4213564157"/>
                    </a:ext>
                  </a:extLst>
                </a:gridCol>
              </a:tblGrid>
              <a:tr h="24135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Position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Player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Points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Mean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SD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81668013"/>
                  </a:ext>
                </a:extLst>
              </a:tr>
              <a:tr h="24135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effectLst/>
                        </a:rPr>
                        <a:t>QB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Mahomes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428.4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201.0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103.4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56710111"/>
                  </a:ext>
                </a:extLst>
              </a:tr>
              <a:tr h="24135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effectLst/>
                        </a:rPr>
                        <a:t>RB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Jacobs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275.3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128.2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62.6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9845239"/>
                  </a:ext>
                </a:extLst>
              </a:tr>
              <a:tr h="24135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effectLst/>
                        </a:rPr>
                        <a:t>WR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Jefferson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240.7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100.0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46.7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58528056"/>
                  </a:ext>
                </a:extLst>
              </a:tr>
              <a:tr h="24135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effectLst/>
                        </a:rPr>
                        <a:t>TE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Kelce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206.3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81.6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33.8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3095058"/>
                  </a:ext>
                </a:extLst>
              </a:tr>
              <a:tr h="24135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effectLst/>
                        </a:rPr>
                        <a:t>DST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Cheaters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186.0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117.1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25.5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0904613"/>
                  </a:ext>
                </a:extLst>
              </a:tr>
              <a:tr h="44574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effectLst/>
                        </a:rPr>
                        <a:t>K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Tucker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164.0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128.4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23.0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121118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87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6019800" cy="1207008"/>
          </a:xfrm>
        </p:spPr>
        <p:txBody>
          <a:bodyPr/>
          <a:lstStyle/>
          <a:p>
            <a:r>
              <a:rPr lang="en-US" dirty="0"/>
              <a:t>Z-scores as Standard Scores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6A7288-4824-484E-82A4-9730E47F9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0"/>
            <a:ext cx="2590800" cy="1664589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22A2F4C-9793-6BCC-34D7-D1F73D7ACE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84568"/>
              </p:ext>
            </p:extLst>
          </p:nvPr>
        </p:nvGraphicFramePr>
        <p:xfrm>
          <a:off x="76200" y="1982534"/>
          <a:ext cx="8839200" cy="2697455"/>
        </p:xfrm>
        <a:graphic>
          <a:graphicData uri="http://schemas.openxmlformats.org/drawingml/2006/table">
            <a:tbl>
              <a:tblPr firstRow="1" firstCol="1">
                <a:tableStyleId>{21E4AEA4-8DFA-4A89-87EB-49C32662AFE0}</a:tableStyleId>
              </a:tblPr>
              <a:tblGrid>
                <a:gridCol w="1473200">
                  <a:extLst>
                    <a:ext uri="{9D8B030D-6E8A-4147-A177-3AD203B41FA5}">
                      <a16:colId xmlns:a16="http://schemas.microsoft.com/office/drawing/2014/main" val="2183978171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3382186074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971348403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4082499041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4213564157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3982788772"/>
                    </a:ext>
                  </a:extLst>
                </a:gridCol>
              </a:tblGrid>
              <a:tr h="24135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Position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Player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Points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Mean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SD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Z-score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81668013"/>
                  </a:ext>
                </a:extLst>
              </a:tr>
              <a:tr h="24135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effectLst/>
                        </a:rPr>
                        <a:t>QB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Mahomes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428.4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201.0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103.4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56710111"/>
                  </a:ext>
                </a:extLst>
              </a:tr>
              <a:tr h="24135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effectLst/>
                        </a:rPr>
                        <a:t>RB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Jacobs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275.3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128.2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62.6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9845239"/>
                  </a:ext>
                </a:extLst>
              </a:tr>
              <a:tr h="24135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effectLst/>
                        </a:rPr>
                        <a:t>WR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Jefferson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240.7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100.0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46.7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58528056"/>
                  </a:ext>
                </a:extLst>
              </a:tr>
              <a:tr h="24135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effectLst/>
                        </a:rPr>
                        <a:t>TE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Kelce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206.3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81.6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33.8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3095058"/>
                  </a:ext>
                </a:extLst>
              </a:tr>
              <a:tr h="24135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effectLst/>
                        </a:rPr>
                        <a:t>DST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Cheaters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186.0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117.1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25.5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0904613"/>
                  </a:ext>
                </a:extLst>
              </a:tr>
              <a:tr h="44574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u="none" strike="noStrike" dirty="0">
                          <a:effectLst/>
                        </a:rPr>
                        <a:t>K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Tucker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164.0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128.4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23.0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121118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7983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001000" cy="1207008"/>
          </a:xfrm>
        </p:spPr>
        <p:txBody>
          <a:bodyPr>
            <a:normAutofit/>
          </a:bodyPr>
          <a:lstStyle/>
          <a:p>
            <a:r>
              <a:rPr lang="en-US" dirty="0"/>
              <a:t>Looking ahead to inferential statistics</a:t>
            </a:r>
          </a:p>
        </p:txBody>
      </p:sp>
      <p:sp>
        <p:nvSpPr>
          <p:cNvPr id="4" name="Oval 3"/>
          <p:cNvSpPr/>
          <p:nvPr/>
        </p:nvSpPr>
        <p:spPr>
          <a:xfrm>
            <a:off x="1543050" y="1170248"/>
            <a:ext cx="2286000" cy="1714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The Original Whole Population </a:t>
            </a:r>
          </a:p>
        </p:txBody>
      </p:sp>
      <p:sp>
        <p:nvSpPr>
          <p:cNvPr id="5" name="Rectangle 4"/>
          <p:cNvSpPr/>
          <p:nvPr/>
        </p:nvSpPr>
        <p:spPr>
          <a:xfrm>
            <a:off x="1914525" y="3684848"/>
            <a:ext cx="154305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Sample</a:t>
            </a:r>
          </a:p>
        </p:txBody>
      </p:sp>
      <p:cxnSp>
        <p:nvCxnSpPr>
          <p:cNvPr id="7" name="Straight Arrow Connector 6"/>
          <p:cNvCxnSpPr>
            <a:stCxn id="4" idx="4"/>
          </p:cNvCxnSpPr>
          <p:nvPr/>
        </p:nvCxnSpPr>
        <p:spPr>
          <a:xfrm>
            <a:off x="2686050" y="2884748"/>
            <a:ext cx="0" cy="6858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457575" y="4199198"/>
            <a:ext cx="714375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286250" y="2370398"/>
            <a:ext cx="685800" cy="24003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T</a:t>
            </a:r>
          </a:p>
          <a:p>
            <a:pPr algn="ctr"/>
            <a:r>
              <a:rPr lang="en-US" sz="1500" b="1" dirty="0"/>
              <a:t>R</a:t>
            </a:r>
          </a:p>
          <a:p>
            <a:pPr algn="ctr"/>
            <a:r>
              <a:rPr lang="en-US" sz="1500" b="1" dirty="0"/>
              <a:t>E</a:t>
            </a:r>
          </a:p>
          <a:p>
            <a:pPr algn="ctr"/>
            <a:r>
              <a:rPr lang="en-US" sz="1500" b="1" dirty="0"/>
              <a:t>A</a:t>
            </a:r>
          </a:p>
          <a:p>
            <a:pPr algn="ctr"/>
            <a:r>
              <a:rPr lang="en-US" sz="1500" b="1" dirty="0"/>
              <a:t>T</a:t>
            </a:r>
          </a:p>
          <a:p>
            <a:pPr algn="ctr"/>
            <a:r>
              <a:rPr lang="en-US" sz="1500" b="1" dirty="0"/>
              <a:t>M</a:t>
            </a:r>
          </a:p>
          <a:p>
            <a:pPr algn="ctr"/>
            <a:r>
              <a:rPr lang="en-US" sz="1500" b="1" dirty="0"/>
              <a:t>E</a:t>
            </a:r>
          </a:p>
          <a:p>
            <a:pPr algn="ctr"/>
            <a:r>
              <a:rPr lang="en-US" sz="1500" b="1" dirty="0"/>
              <a:t>N</a:t>
            </a:r>
          </a:p>
          <a:p>
            <a:pPr algn="ctr"/>
            <a:r>
              <a:rPr lang="en-US" sz="1500" b="1" dirty="0"/>
              <a:t>T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972050" y="4199198"/>
            <a:ext cx="714375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706596" y="3721827"/>
            <a:ext cx="1543050" cy="9144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Treated Sample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29250" y="2400300"/>
            <a:ext cx="2228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Is the treated sample noticeably different from the population?</a:t>
            </a:r>
          </a:p>
        </p:txBody>
      </p:sp>
    </p:spTree>
    <p:extLst>
      <p:ext uri="{BB962C8B-B14F-4D97-AF65-F5344CB8AC3E}">
        <p14:creationId xmlns:p14="http://schemas.microsoft.com/office/powerpoint/2010/main" val="42105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effect of growth hormones</a:t>
            </a:r>
          </a:p>
        </p:txBody>
      </p:sp>
      <p:sp>
        <p:nvSpPr>
          <p:cNvPr id="4" name="Oval 3"/>
          <p:cNvSpPr/>
          <p:nvPr/>
        </p:nvSpPr>
        <p:spPr>
          <a:xfrm>
            <a:off x="1543050" y="1185997"/>
            <a:ext cx="2286000" cy="1714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Adult Rats</a:t>
            </a:r>
          </a:p>
        </p:txBody>
      </p:sp>
      <p:sp>
        <p:nvSpPr>
          <p:cNvPr id="5" name="Rectangle 4"/>
          <p:cNvSpPr/>
          <p:nvPr/>
        </p:nvSpPr>
        <p:spPr>
          <a:xfrm>
            <a:off x="1914525" y="3700597"/>
            <a:ext cx="154305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Sample of Adult Rats</a:t>
            </a:r>
          </a:p>
        </p:txBody>
      </p:sp>
      <p:cxnSp>
        <p:nvCxnSpPr>
          <p:cNvPr id="7" name="Straight Arrow Connector 6"/>
          <p:cNvCxnSpPr>
            <a:stCxn id="4" idx="4"/>
          </p:cNvCxnSpPr>
          <p:nvPr/>
        </p:nvCxnSpPr>
        <p:spPr>
          <a:xfrm>
            <a:off x="2686050" y="2900497"/>
            <a:ext cx="0" cy="6858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457575" y="4214947"/>
            <a:ext cx="714375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286250" y="2386147"/>
            <a:ext cx="685800" cy="24003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H</a:t>
            </a:r>
          </a:p>
          <a:p>
            <a:pPr algn="ctr"/>
            <a:r>
              <a:rPr lang="en-US" sz="1500" b="1" dirty="0"/>
              <a:t>O</a:t>
            </a:r>
          </a:p>
          <a:p>
            <a:pPr algn="ctr"/>
            <a:r>
              <a:rPr lang="en-US" sz="1500" b="1" dirty="0"/>
              <a:t>R</a:t>
            </a:r>
          </a:p>
          <a:p>
            <a:pPr algn="ctr"/>
            <a:r>
              <a:rPr lang="en-US" sz="1500" b="1" dirty="0"/>
              <a:t>M</a:t>
            </a:r>
          </a:p>
          <a:p>
            <a:pPr algn="ctr"/>
            <a:r>
              <a:rPr lang="en-US" sz="1500" b="1" dirty="0"/>
              <a:t>O</a:t>
            </a:r>
          </a:p>
          <a:p>
            <a:pPr algn="ctr"/>
            <a:r>
              <a:rPr lang="en-US" sz="1500" b="1" dirty="0"/>
              <a:t>N</a:t>
            </a:r>
          </a:p>
          <a:p>
            <a:pPr algn="ctr"/>
            <a:r>
              <a:rPr lang="en-US" sz="1500" b="1" dirty="0"/>
              <a:t>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972050" y="4214947"/>
            <a:ext cx="714375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706596" y="3737576"/>
            <a:ext cx="1543050" cy="9144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Treated Sample of Rats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0500" y="1143001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800" i="1" dirty="0"/>
              <a:t>μ</a:t>
            </a:r>
            <a:r>
              <a:rPr lang="en-US" sz="1800" i="1" dirty="0"/>
              <a:t> = 400g</a:t>
            </a:r>
          </a:p>
          <a:p>
            <a:r>
              <a:rPr lang="el-GR" sz="1800" i="1" dirty="0"/>
              <a:t>σ</a:t>
            </a:r>
            <a:r>
              <a:rPr lang="en-US" sz="1800" i="1" dirty="0"/>
              <a:t> = 20g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43550" y="2530349"/>
            <a:ext cx="2228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Is the treated sample noticeably different from the population?</a:t>
            </a:r>
          </a:p>
        </p:txBody>
      </p:sp>
    </p:spTree>
    <p:extLst>
      <p:ext uri="{BB962C8B-B14F-4D97-AF65-F5344CB8AC3E}">
        <p14:creationId xmlns:p14="http://schemas.microsoft.com/office/powerpoint/2010/main" val="3922213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1314450" y="228600"/>
          <a:ext cx="34290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/>
        </p:nvGraphicFramePr>
        <p:xfrm>
          <a:off x="1428750" y="2743200"/>
          <a:ext cx="34290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323" name="Picture 131" descr="http://www.grit.com/~/media/Images/GRT/Editorial/Blogs/Kahuna/Chickens%20and%20Rats%20or%20Just%20Rats/rat-ratatouille-remy.jpg?la=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228" y="942975"/>
            <a:ext cx="1125141" cy="142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21" name="Picture 129" descr="https://dearpoetree.files.wordpress.com/2013/05/the-fat-ra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521744"/>
            <a:ext cx="4143375" cy="25003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543050" y="228600"/>
            <a:ext cx="2228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Treated rat: 418g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31226" y="3028950"/>
            <a:ext cx="2228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Treated rat: 450g</a:t>
            </a: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3502819" y="204787"/>
          <a:ext cx="2321719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473120" imgH="304560" progId="Equation.3">
                  <p:embed/>
                </p:oleObj>
              </mc:Choice>
              <mc:Fallback>
                <p:oleObj name="Equation" r:id="rId7" imgW="1473120" imgH="304560" progId="Equation.3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2819" y="204787"/>
                        <a:ext cx="2321719" cy="48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3486151" y="3028950"/>
          <a:ext cx="2383631" cy="465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562040" imgH="304560" progId="Equation.3">
                  <p:embed/>
                </p:oleObj>
              </mc:Choice>
              <mc:Fallback>
                <p:oleObj name="Equation" r:id="rId9" imgW="1562040" imgH="304560" progId="Equation.3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6151" y="3028950"/>
                        <a:ext cx="2383631" cy="4655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407944" y="397042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800" i="1" dirty="0"/>
              <a:t>μ</a:t>
            </a:r>
            <a:r>
              <a:rPr lang="en-US" sz="1800" i="1" dirty="0"/>
              <a:t> = 400g</a:t>
            </a:r>
          </a:p>
          <a:p>
            <a:r>
              <a:rPr lang="el-GR" sz="1800" i="1" dirty="0"/>
              <a:t>σ</a:t>
            </a:r>
            <a:r>
              <a:rPr lang="en-US" sz="1800" i="1" dirty="0"/>
              <a:t> = 20g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00200" y="800101"/>
            <a:ext cx="4286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Would we expect to get a rat this heavy from the population of Adult rats?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14500" y="3543301"/>
            <a:ext cx="4286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Would we expect to get a rat this heavy from the population of Adult rats?</a:t>
            </a:r>
          </a:p>
        </p:txBody>
      </p:sp>
      <p:sp>
        <p:nvSpPr>
          <p:cNvPr id="13" name="Down Arrow 12"/>
          <p:cNvSpPr/>
          <p:nvPr/>
        </p:nvSpPr>
        <p:spPr>
          <a:xfrm>
            <a:off x="4343400" y="3486150"/>
            <a:ext cx="171450" cy="1028700"/>
          </a:xfrm>
          <a:prstGeom prst="downArrow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25"/>
          </a:p>
        </p:txBody>
      </p:sp>
    </p:spTree>
    <p:extLst>
      <p:ext uri="{BB962C8B-B14F-4D97-AF65-F5344CB8AC3E}">
        <p14:creationId xmlns:p14="http://schemas.microsoft.com/office/powerpoint/2010/main" val="19119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14" grpId="0">
        <p:bldAsOne/>
      </p:bldGraphic>
      <p:bldP spid="17" grpId="0"/>
      <p:bldP spid="15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90" y="1713740"/>
            <a:ext cx="7543800" cy="3038094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/>
              <a:t>Each table has a bag o’ marbles that contains an equal number of </a:t>
            </a:r>
            <a:r>
              <a:rPr lang="en-US" sz="2400" dirty="0">
                <a:solidFill>
                  <a:srgbClr val="00B0F0"/>
                </a:solidFill>
              </a:rPr>
              <a:t>light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002060"/>
                </a:solidFill>
              </a:rPr>
              <a:t>dark</a:t>
            </a:r>
            <a:r>
              <a:rPr lang="en-US" sz="2400" dirty="0"/>
              <a:t> marbles.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Take turns pulling one marble out of the bag.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Record whether your marble is </a:t>
            </a:r>
            <a:r>
              <a:rPr lang="en-US" sz="2400" dirty="0">
                <a:solidFill>
                  <a:srgbClr val="00B0F0"/>
                </a:solidFill>
              </a:rPr>
              <a:t>light</a:t>
            </a:r>
            <a:r>
              <a:rPr lang="en-US" sz="2400" dirty="0"/>
              <a:t> or </a:t>
            </a:r>
            <a:r>
              <a:rPr lang="en-US" sz="2400" dirty="0">
                <a:solidFill>
                  <a:srgbClr val="002060"/>
                </a:solidFill>
              </a:rPr>
              <a:t>dark</a:t>
            </a:r>
            <a:r>
              <a:rPr lang="en-US" sz="2400" dirty="0"/>
              <a:t>; then return the marble to the bag and Shake It UP!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Continue the process until you have drawn a total of 12 marbles.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64BF922-9B8D-1345-A392-670FA775D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0" y="7989"/>
            <a:ext cx="6970014" cy="1207008"/>
          </a:xfrm>
        </p:spPr>
        <p:txBody>
          <a:bodyPr/>
          <a:lstStyle/>
          <a:p>
            <a:r>
              <a:rPr lang="en-US" dirty="0"/>
              <a:t>Using Z-scores to draw inferences</a:t>
            </a:r>
          </a:p>
        </p:txBody>
      </p:sp>
      <p:pic>
        <p:nvPicPr>
          <p:cNvPr id="9218" name="Picture 2" descr="10 Target Marbles 5/8 16mm Diameter Mixed - Etsy">
            <a:extLst>
              <a:ext uri="{FF2B5EF4-FFF2-40B4-BE49-F238E27FC236}">
                <a16:creationId xmlns:a16="http://schemas.microsoft.com/office/drawing/2014/main" id="{557D26FA-6363-0A88-7FB7-48EA438C9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304" y="31750"/>
            <a:ext cx="2085496" cy="165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hake It Up | Theme Song 🎶 | Disney Channel UK - YouTube">
            <a:extLst>
              <a:ext uri="{FF2B5EF4-FFF2-40B4-BE49-F238E27FC236}">
                <a16:creationId xmlns:a16="http://schemas.microsoft.com/office/drawing/2014/main" id="{E82ABECA-ABDE-6F12-3941-4D5711541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710" y="3025263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71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290" y="1713740"/>
                <a:ext cx="7543800" cy="3038094"/>
              </a:xfrm>
            </p:spPr>
            <p:txBody>
              <a:bodyPr>
                <a:normAutofit/>
              </a:bodyPr>
              <a:lstStyle/>
              <a:p>
                <a:pPr marL="457200" indent="-457200">
                  <a:buFont typeface="+mj-lt"/>
                  <a:buAutoNum type="arabicPeriod" startAt="5"/>
                </a:pPr>
                <a:r>
                  <a:rPr lang="en-US" sz="2400" dirty="0"/>
                  <a:t>Then calculate a z-score to determine the probability that you would get X </a:t>
                </a:r>
                <a:r>
                  <a:rPr lang="en-US" sz="2400" dirty="0">
                    <a:solidFill>
                      <a:srgbClr val="00B0F0"/>
                    </a:solidFill>
                  </a:rPr>
                  <a:t>light</a:t>
                </a:r>
                <a:r>
                  <a:rPr lang="en-US" sz="2400" dirty="0"/>
                  <a:t>/</a:t>
                </a:r>
                <a:r>
                  <a:rPr lang="en-US" sz="2400" dirty="0">
                    <a:solidFill>
                      <a:srgbClr val="002060"/>
                    </a:solidFill>
                  </a:rPr>
                  <a:t>dark</a:t>
                </a:r>
                <a:r>
                  <a:rPr lang="en-US" sz="2400" dirty="0"/>
                  <a:t> marbles out of 12.  </a:t>
                </a:r>
              </a:p>
              <a:p>
                <a:pPr marL="342900" indent="-342900">
                  <a:buFont typeface="+mj-lt"/>
                  <a:buAutoNum type="arabicPeriod" startAt="5"/>
                </a:pPr>
                <a:r>
                  <a:rPr lang="en-US" sz="2400" dirty="0"/>
                  <a:t>Here is some helpful information:</a:t>
                </a:r>
              </a:p>
              <a:p>
                <a:pPr lvl="2"/>
                <a:r>
                  <a:rPr lang="en-US" sz="2100" dirty="0"/>
                  <a:t>The mean of the population: </a:t>
                </a:r>
                <a14:m>
                  <m:oMath xmlns:m="http://schemas.openxmlformats.org/officeDocument/2006/math">
                    <m:r>
                      <a:rPr lang="en-US" sz="21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1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100" dirty="0">
                    <a:solidFill>
                      <a:schemeClr val="accent1"/>
                    </a:solidFill>
                  </a:rPr>
                  <a:t>= 6</a:t>
                </a:r>
                <a:r>
                  <a:rPr lang="en-US" sz="2100" dirty="0"/>
                  <a:t>.</a:t>
                </a:r>
              </a:p>
              <a:p>
                <a:pPr lvl="2"/>
                <a:r>
                  <a:rPr lang="en-US" sz="2100" dirty="0"/>
                  <a:t>The standard deviation of the population </a:t>
                </a:r>
                <a14:m>
                  <m:oMath xmlns:m="http://schemas.openxmlformats.org/officeDocument/2006/math">
                    <m:r>
                      <a:rPr lang="en-US" sz="21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100" dirty="0">
                    <a:solidFill>
                      <a:schemeClr val="accent1"/>
                    </a:solidFill>
                  </a:rPr>
                  <a:t> = 1.73</a:t>
                </a:r>
                <a:r>
                  <a:rPr lang="en-US" sz="2100" dirty="0"/>
                  <a:t>.</a:t>
                </a:r>
              </a:p>
              <a:p>
                <a:pPr lvl="2"/>
                <a:r>
                  <a:rPr lang="en-US" sz="2100" b="0" dirty="0"/>
                  <a:t>And of course:</a:t>
                </a:r>
                <a:endParaRPr lang="en-US" sz="2100" dirty="0"/>
              </a:p>
              <a:p>
                <a:pPr marL="342900" indent="-342900">
                  <a:buFont typeface="+mj-lt"/>
                  <a:buAutoNum type="arabicPeriod" startAt="5"/>
                </a:pPr>
                <a:endParaRPr lang="en-US" sz="24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290" y="1713740"/>
                <a:ext cx="7543800" cy="3038094"/>
              </a:xfrm>
              <a:blipFill>
                <a:blip r:embed="rId3"/>
                <a:stretch>
                  <a:fillRect l="-671" t="-2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1">
            <a:extLst>
              <a:ext uri="{FF2B5EF4-FFF2-40B4-BE49-F238E27FC236}">
                <a16:creationId xmlns:a16="http://schemas.microsoft.com/office/drawing/2014/main" id="{964BF922-9B8D-1345-A392-670FA775D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0" y="7989"/>
            <a:ext cx="6970014" cy="1207008"/>
          </a:xfrm>
        </p:spPr>
        <p:txBody>
          <a:bodyPr/>
          <a:lstStyle/>
          <a:p>
            <a:r>
              <a:rPr lang="en-US" dirty="0"/>
              <a:t>Using Z-scores to draw inferences</a:t>
            </a:r>
          </a:p>
        </p:txBody>
      </p:sp>
      <p:pic>
        <p:nvPicPr>
          <p:cNvPr id="9218" name="Picture 2" descr="10 Target Marbles 5/8 16mm Diameter Mixed - Etsy">
            <a:extLst>
              <a:ext uri="{FF2B5EF4-FFF2-40B4-BE49-F238E27FC236}">
                <a16:creationId xmlns:a16="http://schemas.microsoft.com/office/drawing/2014/main" id="{557D26FA-6363-0A88-7FB7-48EA438C9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304" y="31750"/>
            <a:ext cx="2085496" cy="165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A391598-8663-7F8B-59F6-5EC18795441D}"/>
                  </a:ext>
                </a:extLst>
              </p:cNvPr>
              <p:cNvSpPr txBox="1"/>
              <p:nvPr/>
            </p:nvSpPr>
            <p:spPr>
              <a:xfrm>
                <a:off x="3390900" y="4095750"/>
                <a:ext cx="2362200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 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A391598-8663-7F8B-59F6-5EC1879544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900" y="4095750"/>
                <a:ext cx="2362200" cy="921984"/>
              </a:xfrm>
              <a:prstGeom prst="rect">
                <a:avLst/>
              </a:prstGeom>
              <a:blipFill>
                <a:blip r:embed="rId5"/>
                <a:stretch>
                  <a:fillRect t="-9459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1545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64BF922-9B8D-1345-A392-670FA775D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0" y="7989"/>
            <a:ext cx="6970014" cy="1207008"/>
          </a:xfrm>
        </p:spPr>
        <p:txBody>
          <a:bodyPr/>
          <a:lstStyle/>
          <a:p>
            <a:r>
              <a:rPr lang="en-US" dirty="0"/>
              <a:t>Using Z-scores to draw inferences</a:t>
            </a:r>
          </a:p>
        </p:txBody>
      </p:sp>
      <p:pic>
        <p:nvPicPr>
          <p:cNvPr id="9218" name="Picture 2" descr="10 Target Marbles 5/8 16mm Diameter Mixed - Etsy">
            <a:extLst>
              <a:ext uri="{FF2B5EF4-FFF2-40B4-BE49-F238E27FC236}">
                <a16:creationId xmlns:a16="http://schemas.microsoft.com/office/drawing/2014/main" id="{557D26FA-6363-0A88-7FB7-48EA438C9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304" y="31750"/>
            <a:ext cx="2085496" cy="165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8901489-8148-8070-D42E-40F9C03159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5678177"/>
              </p:ext>
            </p:extLst>
          </p:nvPr>
        </p:nvGraphicFramePr>
        <p:xfrm>
          <a:off x="990600" y="1200150"/>
          <a:ext cx="57912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29806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64BF922-9B8D-1345-A392-670FA775D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0" y="7989"/>
            <a:ext cx="6970014" cy="1207008"/>
          </a:xfrm>
        </p:spPr>
        <p:txBody>
          <a:bodyPr/>
          <a:lstStyle/>
          <a:p>
            <a:r>
              <a:rPr lang="en-US" dirty="0"/>
              <a:t>Using Z-scores to draw inferences</a:t>
            </a:r>
          </a:p>
        </p:txBody>
      </p:sp>
      <p:pic>
        <p:nvPicPr>
          <p:cNvPr id="9218" name="Picture 2" descr="10 Target Marbles 5/8 16mm Diameter Mixed - Etsy">
            <a:extLst>
              <a:ext uri="{FF2B5EF4-FFF2-40B4-BE49-F238E27FC236}">
                <a16:creationId xmlns:a16="http://schemas.microsoft.com/office/drawing/2014/main" id="{557D26FA-6363-0A88-7FB7-48EA438C9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304" y="0"/>
            <a:ext cx="2149406" cy="170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25D1CD6-F7FF-E558-B700-797E41FFB5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422652"/>
              </p:ext>
            </p:extLst>
          </p:nvPr>
        </p:nvGraphicFramePr>
        <p:xfrm>
          <a:off x="88490" y="1242650"/>
          <a:ext cx="6769510" cy="3180511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645483">
                  <a:extLst>
                    <a:ext uri="{9D8B030D-6E8A-4147-A177-3AD203B41FA5}">
                      <a16:colId xmlns:a16="http://schemas.microsoft.com/office/drawing/2014/main" val="2149935820"/>
                    </a:ext>
                  </a:extLst>
                </a:gridCol>
                <a:gridCol w="1637620">
                  <a:extLst>
                    <a:ext uri="{9D8B030D-6E8A-4147-A177-3AD203B41FA5}">
                      <a16:colId xmlns:a16="http://schemas.microsoft.com/office/drawing/2014/main" val="2742456663"/>
                    </a:ext>
                  </a:extLst>
                </a:gridCol>
                <a:gridCol w="1645483">
                  <a:extLst>
                    <a:ext uri="{9D8B030D-6E8A-4147-A177-3AD203B41FA5}">
                      <a16:colId xmlns:a16="http://schemas.microsoft.com/office/drawing/2014/main" val="3339700597"/>
                    </a:ext>
                  </a:extLst>
                </a:gridCol>
                <a:gridCol w="1840924">
                  <a:extLst>
                    <a:ext uri="{9D8B030D-6E8A-4147-A177-3AD203B41FA5}">
                      <a16:colId xmlns:a16="http://schemas.microsoft.com/office/drawing/2014/main" val="1929390445"/>
                    </a:ext>
                  </a:extLst>
                </a:gridCol>
              </a:tblGrid>
              <a:tr h="5535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Light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Dark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Z-score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Probability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2321553"/>
                  </a:ext>
                </a:extLst>
              </a:tr>
              <a:tr h="29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0/12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12/0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3.46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0.0003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0071089"/>
                  </a:ext>
                </a:extLst>
              </a:tr>
              <a:tr h="29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1/11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11/1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2.89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0.0019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300051"/>
                  </a:ext>
                </a:extLst>
              </a:tr>
              <a:tr h="29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2/10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10/2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2.31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0.0104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08610886"/>
                  </a:ext>
                </a:extLst>
              </a:tr>
              <a:tr h="29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3/9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9/3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1.73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0.0418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79119045"/>
                  </a:ext>
                </a:extLst>
              </a:tr>
              <a:tr h="29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4/8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8/4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1.15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0.1251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39794953"/>
                  </a:ext>
                </a:extLst>
              </a:tr>
              <a:tr h="29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5/7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7/7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0.58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0.2810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27385571"/>
                  </a:ext>
                </a:extLst>
              </a:tr>
              <a:tr h="2997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0.5000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21755552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93D4C4F-A0F7-F751-527D-484FDD3CB8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304" y="1686905"/>
            <a:ext cx="2161696" cy="161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07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Z-Scores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486" y="1605861"/>
            <a:ext cx="8229600" cy="2870889"/>
          </a:xfrm>
        </p:spPr>
        <p:txBody>
          <a:bodyPr>
            <a:normAutofit/>
          </a:bodyPr>
          <a:lstStyle/>
          <a:p>
            <a:pPr marL="491826" indent="-491826">
              <a:buFont typeface="+mj-lt"/>
              <a:buAutoNum type="arabicPeriod"/>
            </a:pPr>
            <a:r>
              <a:rPr lang="en-US" sz="2400" dirty="0"/>
              <a:t>Questions about the video lectures</a:t>
            </a:r>
          </a:p>
          <a:p>
            <a:pPr lvl="2"/>
            <a:r>
              <a:rPr lang="en-US" sz="2100" dirty="0"/>
              <a:t>What are z-scores?</a:t>
            </a:r>
          </a:p>
          <a:p>
            <a:pPr lvl="2"/>
            <a:r>
              <a:rPr lang="en-US" sz="2100" dirty="0"/>
              <a:t>What does standardized mean?</a:t>
            </a:r>
          </a:p>
          <a:p>
            <a:pPr lvl="2"/>
            <a:r>
              <a:rPr lang="en-US" sz="2100" dirty="0"/>
              <a:t>What do they tell us?</a:t>
            </a:r>
          </a:p>
          <a:p>
            <a:pPr lvl="2"/>
            <a:r>
              <a:rPr lang="en-US" sz="2100" dirty="0"/>
              <a:t>Do </a:t>
            </a:r>
            <a:r>
              <a:rPr lang="en-US" sz="2100" dirty="0" err="1"/>
              <a:t>y’all</a:t>
            </a:r>
            <a:r>
              <a:rPr lang="en-US" sz="2100" dirty="0"/>
              <a:t> have questions?</a:t>
            </a:r>
            <a:endParaRPr lang="en-US" sz="2400" dirty="0"/>
          </a:p>
          <a:p>
            <a:pPr marL="491826" indent="-491826">
              <a:buFont typeface="+mj-lt"/>
              <a:buAutoNum type="arabicPeriod"/>
            </a:pPr>
            <a:r>
              <a:rPr lang="en-US" sz="2400" dirty="0"/>
              <a:t>How do Z-scores relate to the rare event approach?</a:t>
            </a:r>
          </a:p>
          <a:p>
            <a:pPr marL="491826" indent="-491826">
              <a:buFont typeface="+mj-lt"/>
              <a:buAutoNum type="arabicPeriod"/>
            </a:pPr>
            <a:r>
              <a:rPr lang="en-US" sz="2400" dirty="0"/>
              <a:t>Fun with Z-score calculations1!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CED12C-D3C5-F34E-8C19-6128B385A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-8164"/>
            <a:ext cx="3113314" cy="175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08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205978"/>
            <a:ext cx="6172200" cy="365522"/>
          </a:xfrm>
        </p:spPr>
        <p:txBody>
          <a:bodyPr>
            <a:normAutofit fontScale="90000"/>
          </a:bodyPr>
          <a:lstStyle/>
          <a:p>
            <a:r>
              <a:rPr lang="en-US" dirty="0"/>
              <a:t>Re-cap: what z-scores can 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143001"/>
            <a:ext cx="6172200" cy="3908822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1800" dirty="0"/>
              <a:t>Tell us the distance of a score from the mean in SD units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800" dirty="0"/>
              <a:t>Compare scores from different distributions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800" dirty="0"/>
              <a:t>Standardize an entire distribution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800" dirty="0"/>
              <a:t>Use to transform scores into a distribution with a specific M and SD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800" dirty="0"/>
              <a:t>Tell us the probability of obtaining certain scores (more to come on this!)</a:t>
            </a:r>
          </a:p>
        </p:txBody>
      </p:sp>
    </p:spTree>
    <p:extLst>
      <p:ext uri="{BB962C8B-B14F-4D97-AF65-F5344CB8AC3E}">
        <p14:creationId xmlns:p14="http://schemas.microsoft.com/office/powerpoint/2010/main" val="1769401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2025"/>
            <a:ext cx="5522214" cy="1207008"/>
          </a:xfrm>
        </p:spPr>
        <p:txBody>
          <a:bodyPr/>
          <a:lstStyle/>
          <a:p>
            <a:r>
              <a:rPr lang="en-US" dirty="0"/>
              <a:t>Using Z-scores to assess relative 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81150"/>
            <a:ext cx="9110748" cy="3276600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400" dirty="0"/>
              <a:t>Choose a country…any country.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400" dirty="0"/>
              <a:t>Calculate the </a:t>
            </a:r>
            <a:r>
              <a:rPr lang="en-US" sz="2400" dirty="0">
                <a:solidFill>
                  <a:schemeClr val="accent2"/>
                </a:solidFill>
              </a:rPr>
              <a:t>z-score</a:t>
            </a:r>
            <a:r>
              <a:rPr lang="en-US" sz="2400" dirty="0"/>
              <a:t> for that country</a:t>
            </a:r>
          </a:p>
          <a:p>
            <a:pPr lvl="2"/>
            <a:r>
              <a:rPr lang="en-US" sz="2400" dirty="0"/>
              <a:t>  </a:t>
            </a:r>
            <a:r>
              <a:rPr lang="en-US" sz="2000" dirty="0">
                <a:solidFill>
                  <a:schemeClr val="accent2"/>
                </a:solidFill>
              </a:rPr>
              <a:t>1</a:t>
            </a:r>
            <a:r>
              <a:rPr lang="en-US" sz="2000" baseline="30000" dirty="0">
                <a:solidFill>
                  <a:schemeClr val="accent2"/>
                </a:solidFill>
              </a:rPr>
              <a:t>st</a:t>
            </a:r>
            <a:r>
              <a:rPr lang="en-US" sz="2000" dirty="0">
                <a:solidFill>
                  <a:schemeClr val="accent2"/>
                </a:solidFill>
              </a:rPr>
              <a:t> step</a:t>
            </a:r>
            <a:r>
              <a:rPr lang="en-US" sz="2000" dirty="0"/>
              <a:t>: figure out the </a:t>
            </a:r>
            <a:r>
              <a:rPr lang="en-US" sz="2000" dirty="0">
                <a:solidFill>
                  <a:schemeClr val="accent2"/>
                </a:solidFill>
              </a:rPr>
              <a:t>mean</a:t>
            </a:r>
            <a:r>
              <a:rPr lang="en-US" sz="2000" dirty="0"/>
              <a:t> and </a:t>
            </a:r>
            <a:r>
              <a:rPr lang="en-US" sz="2000" dirty="0">
                <a:solidFill>
                  <a:schemeClr val="accent2"/>
                </a:solidFill>
              </a:rPr>
              <a:t>SD</a:t>
            </a:r>
            <a:r>
              <a:rPr lang="en-US" sz="2000" dirty="0"/>
              <a:t> for the data.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Use the </a:t>
            </a:r>
            <a:r>
              <a:rPr lang="en-US" sz="2400" dirty="0">
                <a:solidFill>
                  <a:schemeClr val="accent2"/>
                </a:solidFill>
              </a:rPr>
              <a:t>z-score</a:t>
            </a:r>
            <a:r>
              <a:rPr lang="en-US" sz="2400" dirty="0"/>
              <a:t> to calculate the </a:t>
            </a:r>
            <a:r>
              <a:rPr lang="en-US" sz="2400" dirty="0">
                <a:solidFill>
                  <a:schemeClr val="accent2"/>
                </a:solidFill>
              </a:rPr>
              <a:t>percentile rank</a:t>
            </a:r>
            <a:r>
              <a:rPr lang="en-US" sz="2400" dirty="0"/>
              <a:t> for your country.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Compare the </a:t>
            </a:r>
            <a:r>
              <a:rPr lang="en-US" sz="2400" dirty="0">
                <a:solidFill>
                  <a:schemeClr val="accent2"/>
                </a:solidFill>
              </a:rPr>
              <a:t>percentile rank </a:t>
            </a:r>
            <a:r>
              <a:rPr lang="en-US" sz="2400" dirty="0"/>
              <a:t>that you calculated with the actual </a:t>
            </a:r>
            <a:r>
              <a:rPr lang="en-US" sz="2400" dirty="0">
                <a:solidFill>
                  <a:schemeClr val="accent2"/>
                </a:solidFill>
              </a:rPr>
              <a:t>percentile rank</a:t>
            </a:r>
            <a:r>
              <a:rPr lang="en-US" sz="2400" dirty="0"/>
              <a:t>.</a:t>
            </a:r>
          </a:p>
          <a:p>
            <a:pPr lvl="2"/>
            <a:r>
              <a:rPr lang="en-US" sz="2100" dirty="0"/>
              <a:t> </a:t>
            </a:r>
            <a:r>
              <a:rPr lang="en-US" sz="2000" dirty="0">
                <a:solidFill>
                  <a:schemeClr val="accent2"/>
                </a:solidFill>
              </a:rPr>
              <a:t>Hint</a:t>
            </a:r>
            <a:r>
              <a:rPr lang="en-US" sz="2000" dirty="0"/>
              <a:t>: Use the rank by the number of countries in the dataset.</a:t>
            </a:r>
          </a:p>
        </p:txBody>
      </p:sp>
      <p:pic>
        <p:nvPicPr>
          <p:cNvPr id="5" name="Picture 2" descr="Try These 6 Science-Backed Secrets to Happiness | Discover Magazine">
            <a:extLst>
              <a:ext uri="{FF2B5EF4-FFF2-40B4-BE49-F238E27FC236}">
                <a16:creationId xmlns:a16="http://schemas.microsoft.com/office/drawing/2014/main" id="{D75740E6-879C-35DE-F29E-DA5D476C1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99" y="1"/>
            <a:ext cx="2481349" cy="162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593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086600" cy="1207008"/>
          </a:xfrm>
        </p:spPr>
        <p:txBody>
          <a:bodyPr/>
          <a:lstStyle/>
          <a:p>
            <a:r>
              <a:rPr lang="en-US" dirty="0"/>
              <a:t>Z-scores as Standard Scores</a:t>
            </a:r>
          </a:p>
        </p:txBody>
      </p:sp>
      <p:pic>
        <p:nvPicPr>
          <p:cNvPr id="1026" name="Picture 2" descr="SAT vs. ACT: Which One Should You Take? – Experts Corner | Applerouth">
            <a:extLst>
              <a:ext uri="{FF2B5EF4-FFF2-40B4-BE49-F238E27FC236}">
                <a16:creationId xmlns:a16="http://schemas.microsoft.com/office/drawing/2014/main" id="{316FA49A-59BB-4985-B417-2F264B739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648" y="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mparing SAT and ACT Scores—Official New Concordance - Compass Education  Group">
            <a:extLst>
              <a:ext uri="{FF2B5EF4-FFF2-40B4-BE49-F238E27FC236}">
                <a16:creationId xmlns:a16="http://schemas.microsoft.com/office/drawing/2014/main" id="{D26F66EE-2FD8-696D-BFB6-12854D7E0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31" y="819150"/>
            <a:ext cx="4818874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ame 6">
            <a:extLst>
              <a:ext uri="{FF2B5EF4-FFF2-40B4-BE49-F238E27FC236}">
                <a16:creationId xmlns:a16="http://schemas.microsoft.com/office/drawing/2014/main" id="{C510BA4F-8355-5CB4-23E4-157EDA7FDE5B}"/>
              </a:ext>
            </a:extLst>
          </p:cNvPr>
          <p:cNvSpPr/>
          <p:nvPr/>
        </p:nvSpPr>
        <p:spPr>
          <a:xfrm>
            <a:off x="804864" y="2638425"/>
            <a:ext cx="2514600" cy="381000"/>
          </a:xfrm>
          <a:prstGeom prst="frame">
            <a:avLst>
              <a:gd name="adj1" fmla="val 23611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594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086600" cy="1207008"/>
          </a:xfrm>
        </p:spPr>
        <p:txBody>
          <a:bodyPr/>
          <a:lstStyle/>
          <a:p>
            <a:r>
              <a:rPr lang="en-US" dirty="0"/>
              <a:t>Z-scores as Standard Scores</a:t>
            </a:r>
          </a:p>
        </p:txBody>
      </p:sp>
      <p:pic>
        <p:nvPicPr>
          <p:cNvPr id="1026" name="Picture 2" descr="SAT vs. ACT: Which One Should You Take? – Experts Corner | Applerouth">
            <a:extLst>
              <a:ext uri="{FF2B5EF4-FFF2-40B4-BE49-F238E27FC236}">
                <a16:creationId xmlns:a16="http://schemas.microsoft.com/office/drawing/2014/main" id="{316FA49A-59BB-4985-B417-2F264B739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648" y="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1409D-9E17-CDB3-DEB3-DC50C2B5B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81150"/>
            <a:ext cx="9110748" cy="3276600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400" dirty="0"/>
              <a:t>Let’s check their math.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400" dirty="0"/>
              <a:t>Everyone grab a marker.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400" dirty="0"/>
              <a:t>Head to a whiteboard and clearly write:</a:t>
            </a:r>
          </a:p>
          <a:p>
            <a:pPr lvl="1"/>
            <a:r>
              <a:rPr lang="en-US" sz="2250" dirty="0"/>
              <a:t>Your </a:t>
            </a:r>
            <a:r>
              <a:rPr lang="en-US" sz="2250" dirty="0">
                <a:solidFill>
                  <a:schemeClr val="accent1"/>
                </a:solidFill>
              </a:rPr>
              <a:t>name</a:t>
            </a:r>
            <a:r>
              <a:rPr lang="en-US" sz="2250" dirty="0"/>
              <a:t>.</a:t>
            </a:r>
          </a:p>
          <a:p>
            <a:pPr lvl="1"/>
            <a:r>
              <a:rPr lang="en-US" sz="2250" dirty="0"/>
              <a:t>Your  best </a:t>
            </a:r>
            <a:r>
              <a:rPr lang="en-US" sz="225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SAT</a:t>
            </a:r>
            <a:r>
              <a:rPr lang="en-US" sz="2250" dirty="0"/>
              <a:t> or </a:t>
            </a:r>
            <a:r>
              <a:rPr lang="en-US" sz="2250" dirty="0">
                <a:solidFill>
                  <a:srgbClr val="00B0F0"/>
                </a:solidFill>
              </a:rPr>
              <a:t>ACT</a:t>
            </a:r>
            <a:r>
              <a:rPr lang="en-US" sz="2250" dirty="0"/>
              <a:t> score.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400" dirty="0"/>
              <a:t>No cheating.  Your ACTUAL 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SAT</a:t>
            </a:r>
            <a:r>
              <a:rPr lang="en-US" sz="2400" dirty="0"/>
              <a:t> or </a:t>
            </a:r>
            <a:r>
              <a:rPr lang="en-US" sz="2400" dirty="0">
                <a:solidFill>
                  <a:srgbClr val="00B0F0"/>
                </a:solidFill>
              </a:rPr>
              <a:t>ACT</a:t>
            </a:r>
            <a:r>
              <a:rPr lang="en-US" sz="2400" dirty="0"/>
              <a:t> score.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400" dirty="0">
                <a:solidFill>
                  <a:schemeClr val="accent6"/>
                </a:solidFill>
              </a:rPr>
              <a:t>Go!</a:t>
            </a:r>
            <a:endParaRPr lang="en-US" sz="2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633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086600" cy="1207008"/>
          </a:xfrm>
        </p:spPr>
        <p:txBody>
          <a:bodyPr/>
          <a:lstStyle/>
          <a:p>
            <a:r>
              <a:rPr lang="en-US" dirty="0"/>
              <a:t>Z-scores as Standard Scores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1409D-9E17-CDB3-DEB3-DC50C2B5B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81150"/>
            <a:ext cx="9110748" cy="3276600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400" dirty="0"/>
              <a:t>But for </a:t>
            </a:r>
            <a:r>
              <a:rPr lang="en-US" sz="2400" dirty="0" err="1"/>
              <a:t>realz</a:t>
            </a:r>
            <a:r>
              <a:rPr lang="en-US" sz="2400" dirty="0"/>
              <a:t>…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400" dirty="0"/>
              <a:t>Standard scores are valuable.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400" dirty="0"/>
              <a:t>Many factors influence data in World Happiness Dataset:</a:t>
            </a:r>
          </a:p>
          <a:p>
            <a:pPr lvl="1"/>
            <a:r>
              <a:rPr lang="en-US" sz="2250" dirty="0"/>
              <a:t> </a:t>
            </a:r>
            <a:r>
              <a:rPr lang="en-US" sz="2250" dirty="0">
                <a:solidFill>
                  <a:srgbClr val="00B050"/>
                </a:solidFill>
              </a:rPr>
              <a:t>Economy</a:t>
            </a:r>
          </a:p>
          <a:p>
            <a:pPr lvl="1"/>
            <a:r>
              <a:rPr lang="en-US" sz="2250" dirty="0"/>
              <a:t> </a:t>
            </a:r>
            <a:r>
              <a:rPr lang="en-US" sz="2250" dirty="0">
                <a:solidFill>
                  <a:srgbClr val="FF0000"/>
                </a:solidFill>
              </a:rPr>
              <a:t>Corruption</a:t>
            </a:r>
          </a:p>
          <a:p>
            <a:pPr lvl="1"/>
            <a:r>
              <a:rPr lang="en-US" sz="2250" dirty="0"/>
              <a:t> </a:t>
            </a:r>
            <a:r>
              <a:rPr lang="en-US" sz="2250" dirty="0">
                <a:solidFill>
                  <a:srgbClr val="002060"/>
                </a:solidFill>
              </a:rPr>
              <a:t>Freedom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How can we decide which are </a:t>
            </a:r>
            <a:r>
              <a:rPr lang="en-US" sz="2400" dirty="0">
                <a:solidFill>
                  <a:srgbClr val="00B050"/>
                </a:solidFill>
              </a:rPr>
              <a:t>most</a:t>
            </a:r>
            <a:r>
              <a:rPr lang="en-US" sz="2400" dirty="0"/>
              <a:t>/</a:t>
            </a:r>
            <a:r>
              <a:rPr lang="en-US" sz="2400" dirty="0">
                <a:solidFill>
                  <a:srgbClr val="FF0000"/>
                </a:solidFill>
              </a:rPr>
              <a:t>least</a:t>
            </a:r>
            <a:r>
              <a:rPr lang="en-US" sz="2400" dirty="0"/>
              <a:t> important?</a:t>
            </a:r>
          </a:p>
          <a:p>
            <a:pPr lvl="1"/>
            <a:r>
              <a:rPr lang="en-US" sz="2250" dirty="0"/>
              <a:t> Have to </a:t>
            </a:r>
            <a:r>
              <a:rPr lang="en-US" sz="2250" dirty="0">
                <a:solidFill>
                  <a:srgbClr val="7030A0"/>
                </a:solidFill>
              </a:rPr>
              <a:t>standardize</a:t>
            </a:r>
            <a:r>
              <a:rPr lang="en-US" sz="2250" dirty="0"/>
              <a:t>/put factors on a </a:t>
            </a:r>
            <a:r>
              <a:rPr lang="en-US" sz="2250" dirty="0">
                <a:solidFill>
                  <a:srgbClr val="7030A0"/>
                </a:solidFill>
              </a:rPr>
              <a:t>common number line</a:t>
            </a:r>
            <a:r>
              <a:rPr lang="en-US" sz="2250" dirty="0"/>
              <a:t>.</a:t>
            </a:r>
          </a:p>
          <a:p>
            <a:pPr marL="205740" lvl="1" indent="0">
              <a:buNone/>
            </a:pPr>
            <a:endParaRPr lang="en-US" sz="2250" dirty="0"/>
          </a:p>
          <a:p>
            <a:pPr marL="385763" indent="-385763">
              <a:buFont typeface="+mj-lt"/>
              <a:buAutoNum type="arabicPeriod"/>
            </a:pPr>
            <a:endParaRPr lang="en-US" sz="2000" dirty="0">
              <a:solidFill>
                <a:schemeClr val="accent6"/>
              </a:solidFill>
            </a:endParaRPr>
          </a:p>
        </p:txBody>
      </p:sp>
      <p:pic>
        <p:nvPicPr>
          <p:cNvPr id="4" name="Picture 2" descr="Try These 6 Science-Backed Secrets to Happiness | Discover Magazine">
            <a:extLst>
              <a:ext uri="{FF2B5EF4-FFF2-40B4-BE49-F238E27FC236}">
                <a16:creationId xmlns:a16="http://schemas.microsoft.com/office/drawing/2014/main" id="{3FCEBB37-CF92-8035-4A6A-D4706AB11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99" y="1"/>
            <a:ext cx="2481349" cy="162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22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086600" cy="1207008"/>
          </a:xfrm>
        </p:spPr>
        <p:txBody>
          <a:bodyPr/>
          <a:lstStyle/>
          <a:p>
            <a:r>
              <a:rPr lang="en-US" dirty="0"/>
              <a:t>Z-scores as Standard Scores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1409D-9E17-CDB3-DEB3-DC50C2B5B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81150"/>
            <a:ext cx="9110748" cy="3276600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400" dirty="0"/>
              <a:t>Let’s look at a real example.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400" dirty="0"/>
              <a:t>Fill out the </a:t>
            </a:r>
            <a:r>
              <a:rPr lang="en-US" sz="2400" dirty="0" err="1"/>
              <a:t>Vals</a:t>
            </a:r>
            <a:r>
              <a:rPr lang="en-US" sz="2400" dirty="0"/>
              <a:t> google form.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400" dirty="0"/>
              <a:t>What is the best predictor of </a:t>
            </a:r>
            <a:r>
              <a:rPr lang="en-US" sz="2400" dirty="0" err="1"/>
              <a:t>Vals</a:t>
            </a:r>
            <a:r>
              <a:rPr lang="en-US" sz="2400" dirty="0"/>
              <a:t> satisfaction?</a:t>
            </a:r>
          </a:p>
          <a:p>
            <a:pPr lvl="1"/>
            <a:r>
              <a:rPr lang="en-US" sz="2100" dirty="0"/>
              <a:t>Let’s fiddle around some with the data.</a:t>
            </a:r>
          </a:p>
          <a:p>
            <a:pPr marL="205740" lvl="1" indent="0">
              <a:buNone/>
            </a:pPr>
            <a:endParaRPr lang="en-US" sz="2250" dirty="0"/>
          </a:p>
          <a:p>
            <a:pPr marL="385763" indent="-385763">
              <a:buFont typeface="+mj-lt"/>
              <a:buAutoNum type="arabicPeriod"/>
            </a:pPr>
            <a:endParaRPr lang="en-US" sz="2000" dirty="0">
              <a:solidFill>
                <a:schemeClr val="accent6"/>
              </a:solidFill>
            </a:endParaRPr>
          </a:p>
        </p:txBody>
      </p:sp>
      <p:pic>
        <p:nvPicPr>
          <p:cNvPr id="4" name="Picture 2" descr="Try These 6 Science-Backed Secrets to Happiness | Discover Magazine">
            <a:extLst>
              <a:ext uri="{FF2B5EF4-FFF2-40B4-BE49-F238E27FC236}">
                <a16:creationId xmlns:a16="http://schemas.microsoft.com/office/drawing/2014/main" id="{3FCEBB37-CF92-8035-4A6A-D4706AB11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99" y="1"/>
            <a:ext cx="2481349" cy="162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768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6019800" cy="1207008"/>
          </a:xfrm>
        </p:spPr>
        <p:txBody>
          <a:bodyPr/>
          <a:lstStyle/>
          <a:p>
            <a:r>
              <a:rPr lang="en-US" dirty="0"/>
              <a:t>Z-scores as Standard Scores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800606"/>
            <a:ext cx="7543800" cy="3342894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800" dirty="0"/>
              <a:t>Who was the most valuable player in FF last year?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800" dirty="0"/>
              <a:t>What was the most valuable position?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800" dirty="0"/>
              <a:t>But, who was the most valuable player relative to their position?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6A7288-4824-484E-82A4-9730E47F9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0"/>
            <a:ext cx="2590800" cy="1664589"/>
          </a:xfrm>
          <a:prstGeom prst="rect">
            <a:avLst/>
          </a:prstGeom>
        </p:spPr>
      </p:pic>
      <p:pic>
        <p:nvPicPr>
          <p:cNvPr id="5122" name="Picture 2" descr="All About Patrick Mahomes and Brittany Mahomes' Kids">
            <a:extLst>
              <a:ext uri="{FF2B5EF4-FFF2-40B4-BE49-F238E27FC236}">
                <a16:creationId xmlns:a16="http://schemas.microsoft.com/office/drawing/2014/main" id="{ABC7B6A6-368D-8627-CF71-5343CEF45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06136"/>
            <a:ext cx="328930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Jets-Panthers halftime report: Zach Wilson, Izzy Abanikanda impress">
            <a:extLst>
              <a:ext uri="{FF2B5EF4-FFF2-40B4-BE49-F238E27FC236}">
                <a16:creationId xmlns:a16="http://schemas.microsoft.com/office/drawing/2014/main" id="{3AE86710-F875-1286-9FA4-4D1C8A532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27047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14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{9C37B60D-2543-774F-8C09-F52101B558DB}tf10001070</Template>
  <TotalTime>9737</TotalTime>
  <Words>862</Words>
  <Application>Microsoft Macintosh PowerPoint</Application>
  <PresentationFormat>On-screen Show (16:9)</PresentationFormat>
  <Paragraphs>239</Paragraphs>
  <Slides>19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Cambria</vt:lpstr>
      <vt:lpstr>Cambria Math</vt:lpstr>
      <vt:lpstr>Rockwell</vt:lpstr>
      <vt:lpstr>Rockwell Condensed</vt:lpstr>
      <vt:lpstr>Rockwell Extra Bold</vt:lpstr>
      <vt:lpstr>Wingdings</vt:lpstr>
      <vt:lpstr>Wood Type</vt:lpstr>
      <vt:lpstr>Equation</vt:lpstr>
      <vt:lpstr>Z-sc0res and Probability </vt:lpstr>
      <vt:lpstr>Z-Scores</vt:lpstr>
      <vt:lpstr>Re-cap: what z-scores can do</vt:lpstr>
      <vt:lpstr>Using Z-scores to assess relative Standing</vt:lpstr>
      <vt:lpstr>Z-scores as Standard Scores</vt:lpstr>
      <vt:lpstr>Z-scores as Standard Scores</vt:lpstr>
      <vt:lpstr>Z-scores as Standard Scores</vt:lpstr>
      <vt:lpstr>Z-scores as Standard Scores</vt:lpstr>
      <vt:lpstr>Z-scores as Standard Scores</vt:lpstr>
      <vt:lpstr>Z-scores as Standard Scores</vt:lpstr>
      <vt:lpstr>Z-scores as Standard Scores</vt:lpstr>
      <vt:lpstr>Z-scores as Standard Scores</vt:lpstr>
      <vt:lpstr>Looking ahead to inferential statistics</vt:lpstr>
      <vt:lpstr>The effect of growth hormones</vt:lpstr>
      <vt:lpstr>PowerPoint Presentation</vt:lpstr>
      <vt:lpstr>Using Z-scores to draw inferences</vt:lpstr>
      <vt:lpstr>Using Z-scores to draw inferences</vt:lpstr>
      <vt:lpstr>Using Z-scores to draw inferences</vt:lpstr>
      <vt:lpstr>Using Z-scores to draw inferences</vt:lpstr>
    </vt:vector>
  </TitlesOfParts>
  <Company>Amherst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and Key Terms</dc:title>
  <dc:creator>Julia McQuade</dc:creator>
  <cp:lastModifiedBy>Microsoft Office User</cp:lastModifiedBy>
  <cp:revision>209</cp:revision>
  <dcterms:created xsi:type="dcterms:W3CDTF">2013-01-14T18:03:49Z</dcterms:created>
  <dcterms:modified xsi:type="dcterms:W3CDTF">2023-08-15T01:16:48Z</dcterms:modified>
</cp:coreProperties>
</file>