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8"/>
  </p:normalViewPr>
  <p:slideViewPr>
    <p:cSldViewPr snapToGrid="0" snapToObjects="1">
      <p:cViewPr varScale="1">
        <p:scale>
          <a:sx n="119" d="100"/>
          <a:sy n="119" d="100"/>
        </p:scale>
        <p:origin x="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BF104-897F-0942-8F95-8E2F5B163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AA970-815E-524B-BD75-0EC322146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BF9F-7FE8-2842-95BC-B8C6FE26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37E4-84D2-C841-A12C-46167C49476A}" type="datetimeFigureOut">
              <a:rPr lang="en-US" smtClean="0"/>
              <a:t>3/7/22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06D2D-1ED7-9C4F-91D1-05CD26AE0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2004C-E312-5F49-B65A-40ED9D2F9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EEF0-224D-3D42-9127-A840EFA52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53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2EAA9-731C-9E44-84FB-009FF810A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280A34-CFF3-8D4B-B765-231CD34CF4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151F5-88D0-F447-AF03-4A6EF2105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37E4-84D2-C841-A12C-46167C49476A}" type="datetimeFigureOut">
              <a:rPr lang="en-US" smtClean="0"/>
              <a:t>3/7/22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3A082-2F4D-6946-B197-C2CB59AFA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14629-83DD-CA4D-8B3E-D7CC6D3C3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EEF0-224D-3D42-9127-A840EFA52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98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73FE80-1E35-3F44-A8A7-140F4D1979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9AAAC4-CA5E-B143-B15B-EAF03DF0D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7C901-378D-BD4C-B552-B63E4073C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37E4-84D2-C841-A12C-46167C49476A}" type="datetimeFigureOut">
              <a:rPr lang="en-US" smtClean="0"/>
              <a:t>3/7/22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30908-ADDE-3F44-B528-8C4D25F4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1648-DE1B-EA42-8790-D8EEAD2D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EEF0-224D-3D42-9127-A840EFA52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71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08CE4-6E91-144C-82A0-EB8216F89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4E4C0-9BE0-EE41-8DC3-8EAE48356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FD30C-A8E8-754F-BBBA-BC341454E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37E4-84D2-C841-A12C-46167C49476A}" type="datetimeFigureOut">
              <a:rPr lang="en-US" smtClean="0"/>
              <a:t>3/7/22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3A136-7CDF-7F45-9879-A571DADF9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3AD80-8CF4-1B4E-8D77-C80F5FE55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EEF0-224D-3D42-9127-A840EFA52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21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D00A8-3171-FB48-AABB-A6D9D897A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EB18B-B15F-CA4B-BCF8-CD2509A97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7D143-3330-BB43-BA6F-D71698D31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37E4-84D2-C841-A12C-46167C49476A}" type="datetimeFigureOut">
              <a:rPr lang="en-US" smtClean="0"/>
              <a:t>3/7/22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8989C-E524-FB4B-BBCB-6961438FA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B4589-67C3-7C48-8E26-0211460B9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EEF0-224D-3D42-9127-A840EFA52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51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54742-2C96-4B4A-9567-BD7AD5C0F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24A65-9C69-9045-9F7F-E5ABFF970C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955C5B-AF35-9D42-901B-2C776A2985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2166C-03D4-574A-85BF-6A2820FA8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37E4-84D2-C841-A12C-46167C49476A}" type="datetimeFigureOut">
              <a:rPr lang="en-US" smtClean="0"/>
              <a:t>3/7/22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A2FE4-C58C-034C-A09F-670F3F29C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B52D1-406F-5C44-9850-0027D1E3D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EEF0-224D-3D42-9127-A840EFA52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83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424F1-2E8F-6543-9E66-714F743D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AFA9E-1934-8943-AE59-8923AF7E4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85ADA-F3AE-8F4E-89CC-7F9323CE0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C07878-5087-B446-B288-97D01108B9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413A26-05CD-F049-8F51-6350D17C24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D024A-129B-AE4A-97C2-D5273D451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37E4-84D2-C841-A12C-46167C49476A}" type="datetimeFigureOut">
              <a:rPr lang="en-US" smtClean="0"/>
              <a:t>3/7/22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82D585-D221-4E44-A27C-1C8916AFC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45113E-6A89-3440-B921-1B5859CBA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EEF0-224D-3D42-9127-A840EFA52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99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7DF28-FAF2-2A4F-9349-E5F3B2635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829177-5DA6-9541-84DA-CECA75F9F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37E4-84D2-C841-A12C-46167C49476A}" type="datetimeFigureOut">
              <a:rPr lang="en-US" smtClean="0"/>
              <a:t>3/7/22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55F653-F820-8544-9DAB-1B4526016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DB6332-2D87-1548-AD05-2612F31E6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EEF0-224D-3D42-9127-A840EFA52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39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C17CA9-84DE-AB4F-BCA9-34B9D7F5E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37E4-84D2-C841-A12C-46167C49476A}" type="datetimeFigureOut">
              <a:rPr lang="en-US" smtClean="0"/>
              <a:t>3/7/22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9BAB3D-D9E6-674C-A051-5EA2657EE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872D5-30E3-9044-8F36-7A6C53B46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EEF0-224D-3D42-9127-A840EFA52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73320-0E26-6147-91E6-759AE30C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E05B1-AA82-E243-8ADC-D91632CBC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2BAE7-6CC1-544C-9175-02B7694B7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B620D-FE84-3545-8CC9-13007FD67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37E4-84D2-C841-A12C-46167C49476A}" type="datetimeFigureOut">
              <a:rPr lang="en-US" smtClean="0"/>
              <a:t>3/7/22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35A7C-C3DF-EA4D-B55D-DFBB7ABDF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6A0D8-104A-8643-956C-AB1F72B9F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EEF0-224D-3D42-9127-A840EFA52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4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FD411-15C4-DE4A-8374-30A6A45F3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EDA995-6A10-F246-9587-8A5E20F597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13411A-FC1A-AF4B-B01E-E8DDDC138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170DF-30B7-BA45-92FB-690A7A30E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37E4-84D2-C841-A12C-46167C49476A}" type="datetimeFigureOut">
              <a:rPr lang="en-US" smtClean="0"/>
              <a:t>3/7/22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8266A3-4C2F-9143-8F6F-F02CF87C5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F30DC-A0A8-C444-BD54-758B5CB6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EEF0-224D-3D42-9127-A840EFA52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01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662BE-8893-B747-B425-365446F1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1CB77-C43D-5944-B9C2-4F14318B8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99D86-4D69-A74C-811A-3BEAB69F6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937E4-84D2-C841-A12C-46167C49476A}" type="datetimeFigureOut">
              <a:rPr lang="en-US" smtClean="0"/>
              <a:t>3/7/22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F0DF1-E290-2641-A7C3-FA8AFB67F5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723C0-584B-DA47-9474-4A63E3C4F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AEEF0-224D-3D42-9127-A840EFA52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7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267B6-A584-9248-86E5-25D14B0189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Most of the Shoes of the Darkness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B05BD5-AFB0-5943-A705-F35BC05AF3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I’m serious…there are more…</a:t>
            </a:r>
          </a:p>
        </p:txBody>
      </p:sp>
    </p:spTree>
    <p:extLst>
      <p:ext uri="{BB962C8B-B14F-4D97-AF65-F5344CB8AC3E}">
        <p14:creationId xmlns:p14="http://schemas.microsoft.com/office/powerpoint/2010/main" val="69505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A1661F-5986-A44E-977D-41A1CB1B4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88235" y="85725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549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fracture"/>
      </p:transition>
    </mc:Choice>
    <mc:Fallback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696CC1-F22B-8E4A-9892-5CF7B2AC7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40835" y="878691"/>
            <a:ext cx="6833496" cy="512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488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2000">
        <p15:prstTrans prst="origami"/>
      </p:transition>
    </mc:Choice>
    <mc:Fallback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467674-AD0A-9743-9D85-95D5432F7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37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2F0171-A96B-0B45-BC45-5EB405F5F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84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wind"/>
      </p:transition>
    </mc:Choice>
    <mc:Fallback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4EC68-54DE-D74C-85A6-95E3E12F4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39882"/>
      </p:ext>
    </p:extLst>
  </p:cSld>
  <p:clrMapOvr>
    <a:masterClrMapping/>
  </p:clrMapOvr>
  <p:transition spd="slow" advClick="0" advTm="2000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6249A7-8310-224E-B0F6-330F39C8A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07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13E5D3-3231-1E42-B981-D55E98504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8199"/>
      </p:ext>
    </p:extLst>
  </p:cSld>
  <p:clrMapOvr>
    <a:masterClrMapping/>
  </p:clrMapOvr>
  <p:transition spd="slow" advClick="0" advTm="2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C37EE1-7B5E-294C-8D92-356A1A85C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6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2000">
        <p14:honeycomb/>
      </p:transition>
    </mc:Choice>
    <mc:Fallback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4D1A7-E3E1-F049-9BDE-2E5F322D9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8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5A202-911C-B04F-B079-279D25C63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64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14</Words>
  <Application>Microsoft Macintosh PowerPoint</Application>
  <PresentationFormat>Widescreen</PresentationFormat>
  <Paragraphs>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Most of the Shoes of the Darkness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Most of the Shoes of the Darkness</dc:title>
  <dc:creator>Microsoft Office User</dc:creator>
  <cp:lastModifiedBy>Microsoft Office User</cp:lastModifiedBy>
  <cp:revision>2</cp:revision>
  <dcterms:created xsi:type="dcterms:W3CDTF">2022-03-07T17:35:57Z</dcterms:created>
  <dcterms:modified xsi:type="dcterms:W3CDTF">2022-03-07T17:49:59Z</dcterms:modified>
</cp:coreProperties>
</file>