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 snapToObjects="1">
      <p:cViewPr varScale="1">
        <p:scale>
          <a:sx n="90" d="100"/>
          <a:sy n="90" d="100"/>
        </p:scale>
        <p:origin x="23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9971-537E-9241-A51A-13FE4BAE3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1568C-84C9-2E43-9AB7-E195BF8AC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F45B1-B9ED-EA4B-8635-D6C7BB6B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15F-D3B9-9749-B6F0-894577F474A7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0804D-B12E-D146-B46F-1CA2CAEC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66217-AA84-CE45-A4A6-85212DAD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E814-3BF0-CB4F-81AE-808C308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6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5A6F2-3996-F94F-BFC8-9879AD43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8CE90-C473-8446-9519-ED9E82A74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06435-3262-4143-89D4-015218D6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15F-D3B9-9749-B6F0-894577F474A7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0057D-3970-F943-9EB4-887D7938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9C185-5FF4-614B-B458-53520B39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E814-3BF0-CB4F-81AE-808C308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3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8C378D-6FA0-3A49-94F1-74B19D6E8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21E20-D3AB-7545-B705-0A4AF1B8F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403EB-D49B-E546-8C15-22A29740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15F-D3B9-9749-B6F0-894577F474A7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56C41-E8C5-DA47-9DE8-4FD0B830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6628A-61C3-874B-A361-881B70839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E814-3BF0-CB4F-81AE-808C308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3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80CD-BDAD-AD4C-944A-F750049C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557D3-7081-054A-BBE1-8D31210D1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9BF27-768F-5142-AB07-DD0D2175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15F-D3B9-9749-B6F0-894577F474A7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5AF66-7EBD-6E46-9B06-62C211EC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08081-C467-6847-BCA1-16E8C392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E814-3BF0-CB4F-81AE-808C308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8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3FD2-6F67-8849-A6CD-64A8156F5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4D6E4-56AF-2148-80B7-B0C60F9D7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7A759-7459-2645-AC6D-6B06B3C8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15F-D3B9-9749-B6F0-894577F474A7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01E89-FFD2-F04B-BF87-270DFD4E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A0000-9166-064A-95D5-C288C39F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E814-3BF0-CB4F-81AE-808C308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7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84160-E869-C741-A25F-163C0442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7EA4B-49E4-1240-B53E-A58C70DE5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DFD1A-C3C7-F943-942C-3ECB78D83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DDAB7-0EE2-8145-9B9F-72BDBF179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15F-D3B9-9749-B6F0-894577F474A7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83610-14FF-3642-B4F6-DDB7809E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D52F2-11EB-554F-8B86-19466A85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E814-3BF0-CB4F-81AE-808C308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A055-0AEE-AF4A-A685-4706FD0B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FE37B-762F-1046-9B29-ADADFA26C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609CA-61D3-7F49-8B80-E5ADDD894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9008B-7EF5-2C4C-B025-ED90E01C9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78890-ADA4-F945-B3AE-967C3D25A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A015E-C35B-2D42-9188-36F4F7989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15F-D3B9-9749-B6F0-894577F474A7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F1708-3D18-8748-82E4-D54FD029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E6212-A3A2-1544-AD75-BEE7B189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E814-3BF0-CB4F-81AE-808C308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1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9D58-7254-B44D-85A8-37ADB986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892C7-2CAC-9448-96A9-F4927E9F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15F-D3B9-9749-B6F0-894577F474A7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7BCDC-4083-EB44-B61D-261DB59B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F19D2-1C4A-AB48-9AF8-2501F983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E814-3BF0-CB4F-81AE-808C308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3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F7386-DD7C-B740-A202-DA3A5C46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15F-D3B9-9749-B6F0-894577F474A7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31528-E628-2B4C-ACBE-D56C8FF3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F4BC2-383A-8C40-9D55-05DEB017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E814-3BF0-CB4F-81AE-808C308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4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1C45-BFBC-7B4B-9C09-D2D74FCD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D3C51-6A4B-8A49-A3A3-A87AD5B73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4E4AE-E38A-1348-9C30-D9F1B8647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A48D9-CCEE-A045-AFEE-B116720C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15F-D3B9-9749-B6F0-894577F474A7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40706-903D-624B-88D3-D19C50C8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D0C5F-037C-B048-9E2B-6C0F9F5D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E814-3BF0-CB4F-81AE-808C308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7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D062-FEA4-5E4B-9587-AB04570A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953574-5090-8948-92CE-B04F644F0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0A3F7-438C-D946-A1D8-F5E8721D4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E4C7D-A93B-2747-BEA7-E985531AA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15F-D3B9-9749-B6F0-894577F474A7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EB976-7F1C-B44F-8CC1-F7A8C996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9080B-B79C-314C-9B78-E611158F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E814-3BF0-CB4F-81AE-808C308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9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B1A95-3B3A-5B46-B678-23C2C8FC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3864A-9D2B-9741-816A-51B975876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2B768-B523-A647-92E6-D81020DAC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3515F-D3B9-9749-B6F0-894577F474A7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F0C23-9AC2-E844-9AE4-2561EE209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16D58-B096-0142-9932-CAD19DA05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CE814-3BF0-CB4F-81AE-808C308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1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2B8E-54D1-E347-AA15-BEFE9FB35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Last bit on socks…probably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E7039-BE2C-5B44-8D9A-5AD20BCED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F4F471-B89B-B245-BB35-5B8F56388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1939" y="0"/>
            <a:ext cx="9151172" cy="6863379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89ACF7-8FA8-3340-9BDF-C960ADEFF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31781"/>
            <a:ext cx="3087445" cy="3811588"/>
          </a:xfrm>
        </p:spPr>
        <p:txBody>
          <a:bodyPr>
            <a:normAutofit/>
          </a:bodyPr>
          <a:lstStyle/>
          <a:p>
            <a:r>
              <a:rPr lang="en-US" sz="3600" dirty="0"/>
              <a:t>Please sort the socks into their appropriate groupings.  Bonus points for identifying the groups.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B237E6B-42AF-C043-9597-D160D7E73ECE}"/>
              </a:ext>
            </a:extLst>
          </p:cNvPr>
          <p:cNvSpPr txBox="1">
            <a:spLocks/>
          </p:cNvSpPr>
          <p:nvPr/>
        </p:nvSpPr>
        <p:spPr>
          <a:xfrm>
            <a:off x="0" y="3943369"/>
            <a:ext cx="2970904" cy="2914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Hint: the correct solution includes 4 groups.</a:t>
            </a:r>
          </a:p>
        </p:txBody>
      </p:sp>
    </p:spTree>
    <p:extLst>
      <p:ext uri="{BB962C8B-B14F-4D97-AF65-F5344CB8AC3E}">
        <p14:creationId xmlns:p14="http://schemas.microsoft.com/office/powerpoint/2010/main" val="36839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9E8D57-3148-AA48-BA04-8A998638E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4110B-486F-0F44-B8DB-8E933CEC4AFA}"/>
              </a:ext>
            </a:extLst>
          </p:cNvPr>
          <p:cNvSpPr txBox="1"/>
          <p:nvPr/>
        </p:nvSpPr>
        <p:spPr>
          <a:xfrm>
            <a:off x="8692179" y="408791"/>
            <a:ext cx="320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Winter Casual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75B1DD-C9E7-794B-8CB6-95DFABA027FF}"/>
              </a:ext>
            </a:extLst>
          </p:cNvPr>
          <p:cNvSpPr txBox="1"/>
          <p:nvPr/>
        </p:nvSpPr>
        <p:spPr>
          <a:xfrm>
            <a:off x="0" y="4518829"/>
            <a:ext cx="320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Dressy - Fun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3B56F5-76B2-684F-85A2-3563B46A7378}"/>
              </a:ext>
            </a:extLst>
          </p:cNvPr>
          <p:cNvSpPr txBox="1"/>
          <p:nvPr/>
        </p:nvSpPr>
        <p:spPr>
          <a:xfrm>
            <a:off x="8986221" y="5261778"/>
            <a:ext cx="320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Dressy - Dull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431CCF-339F-7649-9217-16826D2E2B1D}"/>
              </a:ext>
            </a:extLst>
          </p:cNvPr>
          <p:cNvSpPr txBox="1"/>
          <p:nvPr/>
        </p:nvSpPr>
        <p:spPr>
          <a:xfrm>
            <a:off x="165455" y="588789"/>
            <a:ext cx="320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Winter Running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2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Last bit on socks…probably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bit on socks…probably</dc:title>
  <dc:creator>Microsoft Office User</dc:creator>
  <cp:lastModifiedBy>Microsoft Office User</cp:lastModifiedBy>
  <cp:revision>1</cp:revision>
  <dcterms:created xsi:type="dcterms:W3CDTF">2021-11-29T02:05:24Z</dcterms:created>
  <dcterms:modified xsi:type="dcterms:W3CDTF">2021-11-29T02:14:03Z</dcterms:modified>
</cp:coreProperties>
</file>