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99" r:id="rId2"/>
    <p:sldId id="300" r:id="rId3"/>
    <p:sldId id="305" r:id="rId4"/>
    <p:sldId id="30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6"/>
    <p:restoredTop sz="94586"/>
  </p:normalViewPr>
  <p:slideViewPr>
    <p:cSldViewPr snapToGrid="0" snapToObjects="1">
      <p:cViewPr varScale="1">
        <p:scale>
          <a:sx n="122" d="100"/>
          <a:sy n="12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/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933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and Standard Deviations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57B4DE-B4E2-7C4C-9988-1301F74B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25" y="1607457"/>
            <a:ext cx="8825659" cy="382679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Go to</a:t>
            </a:r>
            <a:r>
              <a:rPr lang="en-US" sz="2800" dirty="0"/>
              <a:t>  </a:t>
            </a:r>
            <a:r>
              <a:rPr lang="en-US" sz="2800" b="1" i="1" dirty="0">
                <a:solidFill>
                  <a:schemeClr val="accent1"/>
                </a:solidFill>
              </a:rPr>
              <a:t>Analyze</a:t>
            </a:r>
            <a:r>
              <a:rPr lang="en-US" sz="2800" dirty="0"/>
              <a:t>→  </a:t>
            </a:r>
            <a:r>
              <a:rPr lang="en-US" sz="2800" b="1" i="1" dirty="0">
                <a:solidFill>
                  <a:schemeClr val="accent1"/>
                </a:solidFill>
              </a:rPr>
              <a:t>Descriptive Statistics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/>
              <a:t>→ </a:t>
            </a:r>
            <a:r>
              <a:rPr lang="en-US" sz="2800" b="1" i="1" dirty="0">
                <a:solidFill>
                  <a:schemeClr val="accent1"/>
                </a:solidFill>
              </a:rPr>
              <a:t>Frequencies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5DAC95-8E2F-AE40-B8BE-410D1ED76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40" y="2928257"/>
            <a:ext cx="7764027" cy="32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30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and Standard Deviations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15BE803-92D3-424D-8DC1-CD45E0A9D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26797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Highlight </a:t>
            </a:r>
            <a:r>
              <a:rPr lang="en-US" sz="2400" b="1" dirty="0" err="1">
                <a:solidFill>
                  <a:schemeClr val="accent1"/>
                </a:solidFill>
              </a:rPr>
              <a:t>yourDVs</a:t>
            </a:r>
            <a:r>
              <a:rPr lang="en-US" sz="2400" dirty="0"/>
              <a:t> on the variable list.</a:t>
            </a:r>
          </a:p>
          <a:p>
            <a:pPr lvl="1"/>
            <a:r>
              <a:rPr lang="en-US" sz="2400" dirty="0"/>
              <a:t>Slide them into the </a:t>
            </a:r>
            <a:r>
              <a:rPr lang="en-US" sz="2400" b="1" dirty="0">
                <a:solidFill>
                  <a:schemeClr val="accent1"/>
                </a:solidFill>
              </a:rPr>
              <a:t>Variable(s)</a:t>
            </a:r>
            <a:r>
              <a:rPr lang="en-US" sz="2400" dirty="0"/>
              <a:t> box.</a:t>
            </a:r>
          </a:p>
          <a:p>
            <a:r>
              <a:rPr lang="en-US" sz="2400" dirty="0"/>
              <a:t>Click the button labeled </a:t>
            </a:r>
            <a:r>
              <a:rPr lang="en-US" sz="2400" b="1" i="1" dirty="0">
                <a:solidFill>
                  <a:schemeClr val="accent1"/>
                </a:solidFill>
              </a:rPr>
              <a:t>Statistics</a:t>
            </a:r>
            <a:r>
              <a:rPr lang="en-US" sz="2400" dirty="0"/>
              <a:t> in the upper left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86857A-AE4C-4BA4-06B9-8FB8E6822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561" y="1270000"/>
            <a:ext cx="7137400" cy="3784600"/>
          </a:xfrm>
          <a:prstGeom prst="rect">
            <a:avLst/>
          </a:prstGeom>
        </p:spPr>
      </p:pic>
      <p:sp>
        <p:nvSpPr>
          <p:cNvPr id="11" name="Frame 10">
            <a:extLst>
              <a:ext uri="{FF2B5EF4-FFF2-40B4-BE49-F238E27FC236}">
                <a16:creationId xmlns:a16="http://schemas.microsoft.com/office/drawing/2014/main" id="{C42C1E27-8474-024D-8C48-78F1E20C21F5}"/>
              </a:ext>
            </a:extLst>
          </p:cNvPr>
          <p:cNvSpPr/>
          <p:nvPr/>
        </p:nvSpPr>
        <p:spPr>
          <a:xfrm>
            <a:off x="7815050" y="1746428"/>
            <a:ext cx="1458951" cy="47125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209289B0-E790-1843-A4B9-1FD35D9D0700}"/>
              </a:ext>
            </a:extLst>
          </p:cNvPr>
          <p:cNvSpPr/>
          <p:nvPr/>
        </p:nvSpPr>
        <p:spPr>
          <a:xfrm>
            <a:off x="5390826" y="1870953"/>
            <a:ext cx="2376122" cy="910459"/>
          </a:xfrm>
          <a:prstGeom prst="frame">
            <a:avLst>
              <a:gd name="adj1" fmla="val 7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and Standard Deviations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4BAFB1-1992-694B-A004-74C3C4C23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77" y="1508108"/>
            <a:ext cx="5028478" cy="3826797"/>
          </a:xfrm>
        </p:spPr>
        <p:txBody>
          <a:bodyPr>
            <a:normAutofit/>
          </a:bodyPr>
          <a:lstStyle/>
          <a:p>
            <a:r>
              <a:rPr lang="en-US" sz="2400" dirty="0"/>
              <a:t>Select the Statistics you want to see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Mean, Median, Mode, Std. Deviation, Variance</a:t>
            </a:r>
            <a:endParaRPr lang="en-US" sz="2400" dirty="0"/>
          </a:p>
          <a:p>
            <a:r>
              <a:rPr lang="en-US" sz="2400" dirty="0"/>
              <a:t>Click </a:t>
            </a:r>
            <a:r>
              <a:rPr lang="en-US" sz="2400" b="1" i="1" dirty="0">
                <a:solidFill>
                  <a:schemeClr val="accent1"/>
                </a:solidFill>
              </a:rPr>
              <a:t>Continue</a:t>
            </a:r>
            <a:r>
              <a:rPr lang="en-US" sz="2400" dirty="0"/>
              <a:t>.</a:t>
            </a:r>
          </a:p>
          <a:p>
            <a:r>
              <a:rPr lang="en-US" sz="2600" dirty="0"/>
              <a:t>Then click </a:t>
            </a:r>
            <a:r>
              <a:rPr lang="en-US" sz="2600" b="1" dirty="0">
                <a:solidFill>
                  <a:schemeClr val="accent1"/>
                </a:solidFill>
              </a:rPr>
              <a:t>OK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0A9F8F5-1F9C-B74F-985C-7C4A94613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300" y="1643449"/>
            <a:ext cx="6743700" cy="5207000"/>
          </a:xfrm>
          <a:prstGeom prst="rect">
            <a:avLst/>
          </a:prstGeom>
        </p:spPr>
      </p:pic>
      <p:sp>
        <p:nvSpPr>
          <p:cNvPr id="15" name="Frame 14">
            <a:extLst>
              <a:ext uri="{FF2B5EF4-FFF2-40B4-BE49-F238E27FC236}">
                <a16:creationId xmlns:a16="http://schemas.microsoft.com/office/drawing/2014/main" id="{A4532E84-DC70-0A46-A1A6-3EC745023617}"/>
              </a:ext>
            </a:extLst>
          </p:cNvPr>
          <p:cNvSpPr/>
          <p:nvPr/>
        </p:nvSpPr>
        <p:spPr>
          <a:xfrm>
            <a:off x="9513503" y="2340798"/>
            <a:ext cx="403718" cy="94553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>
            <a:extLst>
              <a:ext uri="{FF2B5EF4-FFF2-40B4-BE49-F238E27FC236}">
                <a16:creationId xmlns:a16="http://schemas.microsoft.com/office/drawing/2014/main" id="{BA768C52-5BE3-1F4F-A278-EA80F17D7DF0}"/>
              </a:ext>
            </a:extLst>
          </p:cNvPr>
          <p:cNvSpPr/>
          <p:nvPr/>
        </p:nvSpPr>
        <p:spPr>
          <a:xfrm>
            <a:off x="5713897" y="5214551"/>
            <a:ext cx="259759" cy="54529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18206497-D9EB-BF41-A1C5-1680CD80251E}"/>
              </a:ext>
            </a:extLst>
          </p:cNvPr>
          <p:cNvSpPr/>
          <p:nvPr/>
        </p:nvSpPr>
        <p:spPr>
          <a:xfrm>
            <a:off x="10787911" y="6322878"/>
            <a:ext cx="1198143" cy="3091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4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1476</TotalTime>
  <Words>104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Instrux for conducting different analyses in SPSS</vt:lpstr>
      <vt:lpstr>Means and Standard Deviations</vt:lpstr>
      <vt:lpstr>Means and Standard Deviations</vt:lpstr>
      <vt:lpstr>Means and Standard Deviations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86</cp:revision>
  <dcterms:created xsi:type="dcterms:W3CDTF">2019-11-04T14:26:43Z</dcterms:created>
  <dcterms:modified xsi:type="dcterms:W3CDTF">2023-12-14T01:00:47Z</dcterms:modified>
</cp:coreProperties>
</file>