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303" r:id="rId2"/>
    <p:sldId id="31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6"/>
    <p:restoredTop sz="94586"/>
  </p:normalViewPr>
  <p:slideViewPr>
    <p:cSldViewPr snapToGrid="0" snapToObjects="1">
      <p:cViewPr varScale="1">
        <p:scale>
          <a:sx n="122" d="100"/>
          <a:sy n="122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837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Samples t-test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D1BD8D9-05A4-BD46-BFC3-561DE0870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074" y="1527478"/>
            <a:ext cx="4763400" cy="446510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To conduct the t-test.</a:t>
            </a:r>
          </a:p>
          <a:p>
            <a:pPr lvl="1"/>
            <a:r>
              <a:rPr lang="en-US" sz="2200" b="1" i="1" dirty="0">
                <a:solidFill>
                  <a:schemeClr val="accent1"/>
                </a:solidFill>
              </a:rPr>
              <a:t>Analyze</a:t>
            </a:r>
            <a:r>
              <a:rPr lang="en-US" sz="2200" dirty="0"/>
              <a:t> → </a:t>
            </a:r>
            <a:r>
              <a:rPr lang="en-US" sz="2200" b="1" i="1" dirty="0">
                <a:solidFill>
                  <a:schemeClr val="accent1"/>
                </a:solidFill>
              </a:rPr>
              <a:t>Compare Means</a:t>
            </a:r>
            <a:r>
              <a:rPr lang="en-US" sz="2200" dirty="0"/>
              <a:t>→ </a:t>
            </a:r>
            <a:r>
              <a:rPr lang="en-US" sz="2200" b="1" i="1" dirty="0">
                <a:solidFill>
                  <a:schemeClr val="accent1"/>
                </a:solidFill>
              </a:rPr>
              <a:t>Paired t-test</a:t>
            </a:r>
            <a:endParaRPr lang="en-US" sz="2200" dirty="0">
              <a:solidFill>
                <a:schemeClr val="accent1"/>
              </a:solidFill>
            </a:endParaRPr>
          </a:p>
          <a:p>
            <a:pPr lvl="1"/>
            <a:endParaRPr lang="en-US" sz="2200" dirty="0">
              <a:solidFill>
                <a:schemeClr val="accent2"/>
              </a:solidFill>
            </a:endParaRPr>
          </a:p>
          <a:p>
            <a:pPr lvl="1"/>
            <a:endParaRPr lang="en-US" sz="2200" dirty="0">
              <a:solidFill>
                <a:schemeClr val="accent2"/>
              </a:solidFill>
            </a:endParaRPr>
          </a:p>
          <a:p>
            <a:pPr lvl="1"/>
            <a:endParaRPr lang="en-US" sz="2200">
              <a:solidFill>
                <a:schemeClr val="accent2"/>
              </a:solidFill>
            </a:endParaRPr>
          </a:p>
          <a:p>
            <a:pPr lvl="1"/>
            <a:r>
              <a:rPr lang="en-US" sz="2200">
                <a:solidFill>
                  <a:schemeClr val="accent2"/>
                </a:solidFill>
              </a:rPr>
              <a:t>Slide</a:t>
            </a:r>
            <a:r>
              <a:rPr lang="en-US" sz="2200"/>
              <a:t> </a:t>
            </a:r>
            <a:r>
              <a:rPr lang="en-US" sz="2200" dirty="0">
                <a:solidFill>
                  <a:schemeClr val="accent1"/>
                </a:solidFill>
              </a:rPr>
              <a:t>yourDV1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accent2"/>
                </a:solidFill>
              </a:rPr>
              <a:t>and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accent1"/>
                </a:solidFill>
              </a:rPr>
              <a:t>yourDV2 </a:t>
            </a:r>
            <a:r>
              <a:rPr lang="en-US" sz="2200" dirty="0">
                <a:solidFill>
                  <a:schemeClr val="accent2"/>
                </a:solidFill>
              </a:rPr>
              <a:t>into the box labeled </a:t>
            </a:r>
            <a:r>
              <a:rPr lang="en-US" sz="2200" b="1" i="1" dirty="0">
                <a:solidFill>
                  <a:schemeClr val="accent1"/>
                </a:solidFill>
              </a:rPr>
              <a:t>Paired Variables</a:t>
            </a:r>
            <a:endParaRPr lang="en-US" sz="2200" dirty="0"/>
          </a:p>
          <a:p>
            <a:pPr lvl="1"/>
            <a:r>
              <a:rPr lang="en-US" sz="2200" dirty="0">
                <a:solidFill>
                  <a:schemeClr val="accent2"/>
                </a:solidFill>
              </a:rPr>
              <a:t>Click</a:t>
            </a:r>
            <a:r>
              <a:rPr lang="en-US" sz="2200" dirty="0"/>
              <a:t> </a:t>
            </a:r>
            <a:r>
              <a:rPr lang="en-US" sz="2200" b="1" i="1" dirty="0">
                <a:solidFill>
                  <a:schemeClr val="accent1"/>
                </a:solidFill>
              </a:rPr>
              <a:t>OK</a:t>
            </a:r>
            <a:r>
              <a:rPr lang="en-US" sz="2200" dirty="0"/>
              <a:t>.</a:t>
            </a:r>
          </a:p>
          <a:p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698B92-F3AC-9345-AA54-EEB41F71D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239" y="1066800"/>
            <a:ext cx="6986761" cy="22190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70F13E9-4FE9-A63A-ADC9-EB60091DB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239" y="3285826"/>
            <a:ext cx="7001144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1476</TotalTime>
  <Words>61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Instrux for conducting different analyses in SPSS</vt:lpstr>
      <vt:lpstr>Paired Samples t-test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Microsoft Office User</cp:lastModifiedBy>
  <cp:revision>87</cp:revision>
  <dcterms:created xsi:type="dcterms:W3CDTF">2019-11-04T14:26:43Z</dcterms:created>
  <dcterms:modified xsi:type="dcterms:W3CDTF">2023-12-14T00:28:28Z</dcterms:modified>
</cp:coreProperties>
</file>