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3" r:id="rId2"/>
    <p:sldId id="328" r:id="rId3"/>
    <p:sldId id="32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F"/>
    <a:srgbClr val="174CFC"/>
    <a:srgbClr val="396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/>
    <p:restoredTop sz="94586"/>
  </p:normalViewPr>
  <p:slideViewPr>
    <p:cSldViewPr snapToGrid="0" snapToObjects="1">
      <p:cViewPr varScale="1">
        <p:scale>
          <a:sx n="87" d="100"/>
          <a:sy n="87" d="100"/>
        </p:scale>
        <p:origin x="22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07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58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3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791131" cy="1320800"/>
          </a:xfrm>
        </p:spPr>
        <p:txBody>
          <a:bodyPr/>
          <a:lstStyle/>
          <a:p>
            <a:r>
              <a:rPr lang="en-US" dirty="0"/>
              <a:t>How to reports results from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558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7523-F2B7-8E48-8E0E-6F970B73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Samples t-test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2FFBA7-CC8C-DD42-B81F-C197A768D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327150"/>
            <a:ext cx="10744200" cy="4203700"/>
          </a:xfrm>
          <a:prstGeom prst="rect">
            <a:avLst/>
          </a:prstGeom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F30A64ED-90D9-6D47-95CE-78422068124E}"/>
              </a:ext>
            </a:extLst>
          </p:cNvPr>
          <p:cNvSpPr/>
          <p:nvPr/>
        </p:nvSpPr>
        <p:spPr>
          <a:xfrm>
            <a:off x="2276167" y="2069037"/>
            <a:ext cx="894735" cy="467685"/>
          </a:xfrm>
          <a:prstGeom prst="frame">
            <a:avLst>
              <a:gd name="adj1" fmla="val 11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947132FA-3E6D-EF42-AE98-4E43AEF41C43}"/>
              </a:ext>
            </a:extLst>
          </p:cNvPr>
          <p:cNvSpPr/>
          <p:nvPr/>
        </p:nvSpPr>
        <p:spPr>
          <a:xfrm>
            <a:off x="3977148" y="2069036"/>
            <a:ext cx="1273278" cy="467686"/>
          </a:xfrm>
          <a:prstGeom prst="frame">
            <a:avLst>
              <a:gd name="adj1" fmla="val 11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9BB59B54-8C1F-3C4D-B9CC-B0B4BC40936E}"/>
              </a:ext>
            </a:extLst>
          </p:cNvPr>
          <p:cNvSpPr/>
          <p:nvPr/>
        </p:nvSpPr>
        <p:spPr>
          <a:xfrm>
            <a:off x="8436076" y="5176684"/>
            <a:ext cx="3032023" cy="354166"/>
          </a:xfrm>
          <a:prstGeom prst="frame">
            <a:avLst>
              <a:gd name="adj1" fmla="val 11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0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B2CF-C6C0-A54F-9796-89E6F4B0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samples t-test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8A124-EA92-3A47-8CDB-11587C93D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322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paired samples t-test indicate that there was not a significant difference in disgust ratings between the ‘cousins’ (M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55.7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SD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35.2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‘dog’ vignettes (M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59.6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SD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34.6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 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-0.931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.354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450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1410</TotalTime>
  <Words>94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</vt:lpstr>
      <vt:lpstr>How to reports results from SPSS</vt:lpstr>
      <vt:lpstr>Paired Samples t-test</vt:lpstr>
      <vt:lpstr>Paired samples t-test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your results</dc:title>
  <dc:creator>The Darkness</dc:creator>
  <cp:lastModifiedBy>The Darkness</cp:lastModifiedBy>
  <cp:revision>30</cp:revision>
  <dcterms:created xsi:type="dcterms:W3CDTF">2019-11-21T16:18:35Z</dcterms:created>
  <dcterms:modified xsi:type="dcterms:W3CDTF">2021-08-26T15:52:33Z</dcterms:modified>
</cp:coreProperties>
</file>