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98" r:id="rId2"/>
    <p:sldId id="381" r:id="rId3"/>
    <p:sldId id="40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6"/>
    <p:restoredTop sz="94586"/>
  </p:normalViewPr>
  <p:slideViewPr>
    <p:cSldViewPr snapToGrid="0" snapToObjects="1">
      <p:cViewPr varScale="1">
        <p:scale>
          <a:sx n="122" d="100"/>
          <a:sy n="122" d="100"/>
        </p:scale>
        <p:origin x="21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74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1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87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3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12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9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1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7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Instrux</a:t>
            </a:r>
            <a:r>
              <a:rPr lang="en-US" dirty="0"/>
              <a:t> for conducting different analyses in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One-way ANOVA (RM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Factorial ANOVA (RM Factorial ANOVA)</a:t>
            </a:r>
          </a:p>
          <a:p>
            <a:r>
              <a:rPr lang="en-US" sz="3200" dirty="0">
                <a:solidFill>
                  <a:schemeClr val="accent2"/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Regression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59807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15DA8-0931-6E49-B2B0-F7E1537CD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1C112-C55C-594C-80C6-A9E855B30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1669609"/>
            <a:ext cx="9005508" cy="2151278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Analyze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→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1"/>
                </a:solidFill>
              </a:rPr>
              <a:t>Correlate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2"/>
                </a:solidFill>
              </a:rPr>
              <a:t>→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chemeClr val="accent1"/>
                </a:solidFill>
              </a:rPr>
              <a:t>Bivariate</a:t>
            </a:r>
            <a:endParaRPr lang="en-US" sz="2800" dirty="0">
              <a:solidFill>
                <a:schemeClr val="accent1"/>
              </a:solidFill>
            </a:endParaRPr>
          </a:p>
          <a:p>
            <a:endParaRPr lang="en-US" sz="24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A83558D-3B70-FA45-8BE3-DA5E907EEF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2811" y="2464217"/>
            <a:ext cx="6694555" cy="3205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67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AF0F153-DD16-AF35-5024-D25674F65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0992" y="1813253"/>
            <a:ext cx="6611007" cy="45947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5615DA8-0931-6E49-B2B0-F7E1537CD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Correlation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1C112-C55C-594C-80C6-A9E855B30A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3243" y="1669608"/>
            <a:ext cx="5254052" cy="3147367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Slide your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X</a:t>
            </a:r>
            <a:r>
              <a:rPr lang="en-US" sz="2800" dirty="0"/>
              <a:t> </a:t>
            </a:r>
            <a:r>
              <a:rPr lang="en-US" sz="2800">
                <a:solidFill>
                  <a:schemeClr val="accent2"/>
                </a:solidFill>
              </a:rPr>
              <a:t>and</a:t>
            </a:r>
            <a:r>
              <a:rPr lang="en-US" sz="2800" b="1" i="1">
                <a:solidFill>
                  <a:schemeClr val="accent1"/>
                </a:solidFill>
              </a:rPr>
              <a:t>Y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variables into the </a:t>
            </a:r>
            <a:r>
              <a:rPr lang="en-US" sz="2800" b="1" i="1" dirty="0">
                <a:solidFill>
                  <a:schemeClr val="accent1"/>
                </a:solidFill>
              </a:rPr>
              <a:t>Variables</a:t>
            </a:r>
            <a:r>
              <a:rPr lang="en-US" sz="2800" dirty="0">
                <a:solidFill>
                  <a:schemeClr val="accent2"/>
                </a:solidFill>
              </a:rPr>
              <a:t> box. 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Then press </a:t>
            </a:r>
            <a:r>
              <a:rPr lang="en-US" sz="2800" b="1" i="1" dirty="0">
                <a:solidFill>
                  <a:schemeClr val="accent1"/>
                </a:solidFill>
              </a:rPr>
              <a:t>OK</a:t>
            </a:r>
            <a:r>
              <a:rPr lang="en-US" sz="2800" dirty="0">
                <a:solidFill>
                  <a:schemeClr val="accent2"/>
                </a:solidFill>
              </a:rPr>
              <a:t>.</a:t>
            </a:r>
            <a:r>
              <a:rPr lang="en-US" sz="2800" dirty="0"/>
              <a:t> </a:t>
            </a:r>
          </a:p>
          <a:p>
            <a:endParaRPr lang="en-US" sz="2400" dirty="0"/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A67196E4-FA13-7E46-A89A-0AADFB0BAAA1}"/>
              </a:ext>
            </a:extLst>
          </p:cNvPr>
          <p:cNvSpPr/>
          <p:nvPr/>
        </p:nvSpPr>
        <p:spPr>
          <a:xfrm>
            <a:off x="8491795" y="2425002"/>
            <a:ext cx="2459984" cy="699103"/>
          </a:xfrm>
          <a:prstGeom prst="frame">
            <a:avLst>
              <a:gd name="adj1" fmla="val 65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Down Arrow 11">
            <a:extLst>
              <a:ext uri="{FF2B5EF4-FFF2-40B4-BE49-F238E27FC236}">
                <a16:creationId xmlns:a16="http://schemas.microsoft.com/office/drawing/2014/main" id="{90673928-A649-FF49-8776-C60E8B660D22}"/>
              </a:ext>
            </a:extLst>
          </p:cNvPr>
          <p:cNvSpPr/>
          <p:nvPr/>
        </p:nvSpPr>
        <p:spPr>
          <a:xfrm>
            <a:off x="11509992" y="3920431"/>
            <a:ext cx="287383" cy="196077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0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1475</TotalTime>
  <Words>54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Instrux for conducting different analyses in SPSS</vt:lpstr>
      <vt:lpstr>Correlation</vt:lpstr>
      <vt:lpstr>Correlation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and analyzying a data set</dc:title>
  <dc:creator>The Darkness</dc:creator>
  <cp:lastModifiedBy>Microsoft Office User</cp:lastModifiedBy>
  <cp:revision>88</cp:revision>
  <dcterms:created xsi:type="dcterms:W3CDTF">2019-11-04T14:26:43Z</dcterms:created>
  <dcterms:modified xsi:type="dcterms:W3CDTF">2023-12-14T00:44:04Z</dcterms:modified>
</cp:coreProperties>
</file>