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07" r:id="rId2"/>
    <p:sldId id="383" r:id="rId3"/>
    <p:sldId id="4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621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39C7-7936-6F46-9FAD-58043EE6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8F58-4429-EF41-84BF-8EBFAAB7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4802"/>
            <a:ext cx="9674980" cy="2798356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1"/>
                </a:solidFill>
              </a:rPr>
              <a:t>Analyze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Regression</a:t>
            </a:r>
            <a:r>
              <a:rPr lang="en-US" sz="2400" b="1" i="1" dirty="0">
                <a:solidFill>
                  <a:schemeClr val="accent2"/>
                </a:solidFill>
              </a:rPr>
              <a:t> → </a:t>
            </a:r>
            <a:r>
              <a:rPr lang="en-US" sz="2400" b="1" i="1" dirty="0">
                <a:solidFill>
                  <a:schemeClr val="accent1"/>
                </a:solidFill>
              </a:rPr>
              <a:t>Linear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9F1B83-E2D1-4742-9991-CC2563CBD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55" y="2633980"/>
            <a:ext cx="8512147" cy="319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4387283-F58B-E033-9C49-165E9D367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244600"/>
            <a:ext cx="7315200" cy="561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B839C7-7936-6F46-9FAD-58043EE6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8F58-4429-EF41-84BF-8EBFAAB7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515645"/>
            <a:ext cx="4283551" cy="47327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Slide </a:t>
            </a:r>
            <a:r>
              <a:rPr lang="en-US" sz="2800" b="1" dirty="0">
                <a:solidFill>
                  <a:schemeClr val="accent2"/>
                </a:solidFill>
              </a:rPr>
              <a:t>your </a:t>
            </a:r>
            <a:r>
              <a:rPr lang="en-US" sz="2800" b="1" i="1" dirty="0">
                <a:solidFill>
                  <a:schemeClr val="accent1"/>
                </a:solidFill>
              </a:rPr>
              <a:t>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</a:t>
            </a:r>
            <a:r>
              <a:rPr lang="en-US" sz="2800" b="1" i="1" dirty="0">
                <a:solidFill>
                  <a:schemeClr val="accent1"/>
                </a:solidFill>
              </a:rPr>
              <a:t>Dependent </a:t>
            </a:r>
            <a:r>
              <a:rPr lang="en-US" sz="2800" dirty="0">
                <a:solidFill>
                  <a:schemeClr val="accent2"/>
                </a:solidFill>
              </a:rPr>
              <a:t>(DV)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box.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Slide </a:t>
            </a:r>
            <a:r>
              <a:rPr lang="en-US" sz="2800" b="1" dirty="0">
                <a:solidFill>
                  <a:schemeClr val="accent2"/>
                </a:solidFill>
              </a:rPr>
              <a:t>your first </a:t>
            </a:r>
            <a:r>
              <a:rPr lang="en-US" sz="2800" b="1" i="1" dirty="0">
                <a:solidFill>
                  <a:schemeClr val="accent1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</a:t>
            </a:r>
            <a:r>
              <a:rPr lang="en-US" sz="2800" b="1" i="1" dirty="0">
                <a:solidFill>
                  <a:schemeClr val="accent1"/>
                </a:solidFill>
              </a:rPr>
              <a:t>Independent(s)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(IV) box.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Slide </a:t>
            </a:r>
            <a:r>
              <a:rPr lang="en-US" sz="2800" b="1" dirty="0">
                <a:solidFill>
                  <a:schemeClr val="accent2"/>
                </a:solidFill>
              </a:rPr>
              <a:t>your second </a:t>
            </a:r>
            <a:r>
              <a:rPr lang="en-US" sz="2800" b="1" i="1" dirty="0">
                <a:solidFill>
                  <a:schemeClr val="accent1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</a:t>
            </a:r>
            <a:r>
              <a:rPr lang="en-US" sz="2800" b="1" i="1" dirty="0">
                <a:solidFill>
                  <a:schemeClr val="accent1"/>
                </a:solidFill>
              </a:rPr>
              <a:t>Independent(s)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(IV) box. (and so forth for any additional predictors)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01E95185-599A-0948-89AB-BE10A3B1092C}"/>
              </a:ext>
            </a:extLst>
          </p:cNvPr>
          <p:cNvSpPr/>
          <p:nvPr/>
        </p:nvSpPr>
        <p:spPr>
          <a:xfrm rot="2846771" flipH="1">
            <a:off x="7007656" y="2120041"/>
            <a:ext cx="21957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EC8A59E4-6444-4243-8A1F-DED897DBDBC9}"/>
              </a:ext>
            </a:extLst>
          </p:cNvPr>
          <p:cNvSpPr/>
          <p:nvPr/>
        </p:nvSpPr>
        <p:spPr>
          <a:xfrm rot="2785932">
            <a:off x="7111172" y="3377498"/>
            <a:ext cx="23989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82D6BFEC-5D2F-5B48-B7FC-11177225FCB0}"/>
              </a:ext>
            </a:extLst>
          </p:cNvPr>
          <p:cNvSpPr/>
          <p:nvPr/>
        </p:nvSpPr>
        <p:spPr>
          <a:xfrm rot="10800000">
            <a:off x="11394721" y="5373162"/>
            <a:ext cx="239894" cy="8907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1512</TotalTime>
  <Words>93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Instrux for conducting different analyses in SPSS</vt:lpstr>
      <vt:lpstr>Regression</vt:lpstr>
      <vt:lpstr>Regression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90</cp:revision>
  <dcterms:created xsi:type="dcterms:W3CDTF">2019-11-04T14:26:43Z</dcterms:created>
  <dcterms:modified xsi:type="dcterms:W3CDTF">2023-12-14T01:40:51Z</dcterms:modified>
</cp:coreProperties>
</file>