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79" r:id="rId4"/>
    <p:sldId id="280" r:id="rId5"/>
    <p:sldId id="287" r:id="rId6"/>
    <p:sldId id="288" r:id="rId7"/>
    <p:sldId id="289" r:id="rId8"/>
    <p:sldId id="281" r:id="rId9"/>
    <p:sldId id="294" r:id="rId10"/>
    <p:sldId id="293" r:id="rId11"/>
    <p:sldId id="297" r:id="rId12"/>
    <p:sldId id="295" r:id="rId13"/>
    <p:sldId id="29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/>
    <p:restoredTop sz="94586"/>
  </p:normalViewPr>
  <p:slideViewPr>
    <p:cSldViewPr snapToGrid="0" snapToObjects="1">
      <p:cViewPr varScale="1">
        <p:scale>
          <a:sx n="90" d="100"/>
          <a:sy n="90" d="100"/>
        </p:scale>
        <p:origin x="20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74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87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1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9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1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7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A06A-2E66-B646-BD87-CA600460A8A0}" type="datetimeFigureOut">
              <a:rPr lang="en-US" smtClean="0"/>
              <a:t>11/14/19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1C075-5803-A845-8A11-A26855DA62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Analyzing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E6B4EF-1306-FA4D-BF37-E7CB09A912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user’s guide</a:t>
            </a:r>
          </a:p>
        </p:txBody>
      </p:sp>
    </p:spTree>
    <p:extLst>
      <p:ext uri="{BB962C8B-B14F-4D97-AF65-F5344CB8AC3E}">
        <p14:creationId xmlns:p14="http://schemas.microsoft.com/office/powerpoint/2010/main" val="3186557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Saving your RC Dataset</a:t>
            </a: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endParaRPr lang="en-US" sz="2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784085-2946-4242-A895-B1DCC07D9A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8556" y="1270001"/>
            <a:ext cx="6111840" cy="427355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532A963-51D6-3F42-96AD-A34E5A2A1179}"/>
              </a:ext>
            </a:extLst>
          </p:cNvPr>
          <p:cNvSpPr txBox="1">
            <a:spLocks/>
          </p:cNvSpPr>
          <p:nvPr/>
        </p:nvSpPr>
        <p:spPr>
          <a:xfrm>
            <a:off x="1408554" y="5543551"/>
            <a:ext cx="9327179" cy="131444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</a:rPr>
              <a:t>Navigate to an appropriate location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Name the data set </a:t>
            </a:r>
            <a:r>
              <a:rPr lang="en-US" sz="3200" dirty="0" err="1">
                <a:solidFill>
                  <a:schemeClr val="accent2"/>
                </a:solidFill>
              </a:rPr>
              <a:t>WhateverYouWant</a:t>
            </a:r>
            <a:endParaRPr lang="en-US" sz="3200" dirty="0">
              <a:solidFill>
                <a:schemeClr val="accent2"/>
              </a:solidFill>
            </a:endParaRPr>
          </a:p>
          <a:p>
            <a:r>
              <a:rPr lang="en-US" sz="3200" dirty="0">
                <a:solidFill>
                  <a:schemeClr val="accent2"/>
                </a:solidFill>
              </a:rPr>
              <a:t>Click OK</a:t>
            </a:r>
          </a:p>
          <a:p>
            <a:pPr marL="0" indent="0">
              <a:buFont typeface="Wingdings 3" charset="2"/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Font typeface="Wingdings 3" charset="2"/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4429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your RC Dataset</a:t>
            </a:r>
          </a:p>
        </p:txBody>
      </p:sp>
      <p:pic>
        <p:nvPicPr>
          <p:cNvPr id="4" name="Picture 2" descr="Image result for like taking candy from a baby">
            <a:extLst>
              <a:ext uri="{FF2B5EF4-FFF2-40B4-BE49-F238E27FC236}">
                <a16:creationId xmlns:a16="http://schemas.microsoft.com/office/drawing/2014/main" id="{9D6946AD-4293-B14E-8D70-17313ECAB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132" y="1270000"/>
            <a:ext cx="5447072" cy="544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544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Viewing your RC Dataset</a:t>
            </a: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endParaRPr lang="en-US" sz="22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532A963-51D6-3F42-96AD-A34E5A2A1179}"/>
              </a:ext>
            </a:extLst>
          </p:cNvPr>
          <p:cNvSpPr txBox="1">
            <a:spLocks/>
          </p:cNvSpPr>
          <p:nvPr/>
        </p:nvSpPr>
        <p:spPr>
          <a:xfrm>
            <a:off x="1408554" y="5040351"/>
            <a:ext cx="9327179" cy="1817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</a:rPr>
              <a:t>Are all of your variables included?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Are all of your variables labeled properly?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Are all of your subjects included?</a:t>
            </a:r>
          </a:p>
          <a:p>
            <a:endParaRPr lang="en-US" sz="3200" dirty="0">
              <a:solidFill>
                <a:schemeClr val="accent1"/>
              </a:solidFill>
            </a:endParaRPr>
          </a:p>
          <a:p>
            <a:pPr marL="0" indent="0">
              <a:buFont typeface="Wingdings 3" charset="2"/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Font typeface="Wingdings 3" charset="2"/>
              <a:buNone/>
            </a:pPr>
            <a:endParaRPr lang="en-US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FD60BE4-2A17-954E-BBE5-7AE5F5D41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060" y="1650380"/>
            <a:ext cx="9158497" cy="2877015"/>
          </a:xfrm>
          <a:prstGeom prst="rect">
            <a:avLst/>
          </a:prstGeom>
        </p:spPr>
      </p:pic>
      <p:sp>
        <p:nvSpPr>
          <p:cNvPr id="7" name="Frame 6">
            <a:extLst>
              <a:ext uri="{FF2B5EF4-FFF2-40B4-BE49-F238E27FC236}">
                <a16:creationId xmlns:a16="http://schemas.microsoft.com/office/drawing/2014/main" id="{1B4A88EB-780E-E949-ACF6-6D371C795FED}"/>
              </a:ext>
            </a:extLst>
          </p:cNvPr>
          <p:cNvSpPr/>
          <p:nvPr/>
        </p:nvSpPr>
        <p:spPr>
          <a:xfrm>
            <a:off x="6690732" y="2386361"/>
            <a:ext cx="2583270" cy="914400"/>
          </a:xfrm>
          <a:prstGeom prst="fram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648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Viewing your RC Dataset</a:t>
            </a:r>
          </a:p>
        </p:txBody>
      </p:sp>
      <p:pic>
        <p:nvPicPr>
          <p:cNvPr id="4" name="Picture 2" descr="Image result for like taking candy from a baby">
            <a:extLst>
              <a:ext uri="{FF2B5EF4-FFF2-40B4-BE49-F238E27FC236}">
                <a16:creationId xmlns:a16="http://schemas.microsoft.com/office/drawing/2014/main" id="{9D6946AD-4293-B14E-8D70-17313ECAB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132" y="1270000"/>
            <a:ext cx="5447072" cy="544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333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analysis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6912"/>
            <a:ext cx="8596668" cy="493338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R </a:t>
            </a:r>
          </a:p>
          <a:p>
            <a:pPr lvl="1"/>
            <a:r>
              <a:rPr lang="en-US" sz="3000" dirty="0">
                <a:solidFill>
                  <a:schemeClr val="accent2"/>
                </a:solidFill>
              </a:rPr>
              <a:t>if you know what you are doing…not recommended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SPSS</a:t>
            </a:r>
          </a:p>
          <a:p>
            <a:pPr lvl="1"/>
            <a:r>
              <a:rPr lang="en-US" sz="3000" dirty="0">
                <a:solidFill>
                  <a:schemeClr val="accent2"/>
                </a:solidFill>
              </a:rPr>
              <a:t>I can help you with this one…but not available on your own computer</a:t>
            </a:r>
          </a:p>
          <a:p>
            <a:r>
              <a:rPr lang="en-US" sz="3200" dirty="0" err="1">
                <a:solidFill>
                  <a:schemeClr val="accent2"/>
                </a:solidFill>
              </a:rPr>
              <a:t>RCommander</a:t>
            </a:r>
            <a:r>
              <a:rPr lang="en-US" sz="3200" dirty="0">
                <a:solidFill>
                  <a:schemeClr val="accent2"/>
                </a:solidFill>
              </a:rPr>
              <a:t>!!!</a:t>
            </a:r>
          </a:p>
          <a:p>
            <a:pPr lvl="1"/>
            <a:r>
              <a:rPr lang="en-US" sz="3000" dirty="0">
                <a:solidFill>
                  <a:schemeClr val="accent2"/>
                </a:solidFill>
              </a:rPr>
              <a:t>We LOVE IT!!!!</a:t>
            </a:r>
          </a:p>
          <a:p>
            <a:pPr marL="0" indent="0">
              <a:buNone/>
            </a:pPr>
            <a:endParaRPr lang="en-US" sz="30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0078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your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Cleaned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Coded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Formatted properly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In Excel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72879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Downloading </a:t>
            </a:r>
            <a:r>
              <a:rPr lang="en-US" dirty="0" err="1"/>
              <a:t>Rcommander</a:t>
            </a:r>
            <a:r>
              <a:rPr lang="en-US" dirty="0"/>
              <a:t> </a:t>
            </a:r>
            <a:br>
              <a:rPr lang="en-US" dirty="0"/>
            </a:br>
            <a:r>
              <a:rPr lang="en-US" sz="2200" dirty="0"/>
              <a:t>(skip if it’s still on your computer from Stats)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Go to the course schedule page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Click the link that says ‘Analysis Materials’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Download the word document for Installing </a:t>
            </a:r>
            <a:r>
              <a:rPr lang="en-US" sz="3200" dirty="0" err="1">
                <a:solidFill>
                  <a:schemeClr val="accent2"/>
                </a:solidFill>
              </a:rPr>
              <a:t>RCommander</a:t>
            </a:r>
            <a:r>
              <a:rPr lang="en-US" sz="3200" dirty="0">
                <a:solidFill>
                  <a:schemeClr val="accent2"/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accent2"/>
                </a:solidFill>
              </a:rPr>
              <a:t>Choose the right operating system: Windows or Mac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3443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Starting up </a:t>
            </a:r>
            <a:r>
              <a:rPr lang="en-US" dirty="0" err="1"/>
              <a:t>RCommander</a:t>
            </a: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Go to wherever your programs are located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Start up R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Type: library(</a:t>
            </a:r>
            <a:r>
              <a:rPr lang="en-US" sz="3200" dirty="0" err="1">
                <a:solidFill>
                  <a:schemeClr val="accent2"/>
                </a:solidFill>
              </a:rPr>
              <a:t>Rcmdr</a:t>
            </a:r>
            <a:r>
              <a:rPr lang="en-US" sz="3200" dirty="0">
                <a:solidFill>
                  <a:schemeClr val="accent2"/>
                </a:solidFill>
              </a:rPr>
              <a:t>)</a:t>
            </a:r>
            <a:endParaRPr lang="en-US" sz="22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1026" name="Picture 2" descr="Image result for like taking candy from a baby">
            <a:extLst>
              <a:ext uri="{FF2B5EF4-FFF2-40B4-BE49-F238E27FC236}">
                <a16:creationId xmlns:a16="http://schemas.microsoft.com/office/drawing/2014/main" id="{6897A70A-D335-6E47-BA67-F455B8F7B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186" y="2861186"/>
            <a:ext cx="3996813" cy="399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10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Importing your Excel file into RC</a:t>
            </a: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endParaRPr lang="en-US" sz="2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FD5001-CF42-B344-8706-DBE8A543C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822" y="1270000"/>
            <a:ext cx="9253383" cy="433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858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Importing your Excel file into RC</a:t>
            </a: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endParaRPr lang="en-US" sz="2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FD5001-CF42-B344-8706-DBE8A543C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822" y="1270000"/>
            <a:ext cx="9253383" cy="43307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6A771B-EFF8-DA4F-BBBB-83283BDB52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22" y="1270000"/>
            <a:ext cx="8545462" cy="363674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B92BF8A-1E25-A841-9342-477D6798D8A7}"/>
              </a:ext>
            </a:extLst>
          </p:cNvPr>
          <p:cNvSpPr txBox="1">
            <a:spLocks/>
          </p:cNvSpPr>
          <p:nvPr/>
        </p:nvSpPr>
        <p:spPr>
          <a:xfrm>
            <a:off x="677334" y="5696523"/>
            <a:ext cx="10058400" cy="116147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</a:rPr>
              <a:t>Name the data set </a:t>
            </a:r>
            <a:r>
              <a:rPr lang="en-US" sz="3200" dirty="0" err="1">
                <a:solidFill>
                  <a:schemeClr val="accent2"/>
                </a:solidFill>
              </a:rPr>
              <a:t>WhateverYouWant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Click OK</a:t>
            </a:r>
          </a:p>
          <a:p>
            <a:pPr marL="0" indent="0">
              <a:buFont typeface="Wingdings 3" charset="2"/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Font typeface="Wingdings 3" charset="2"/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31344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your data into </a:t>
            </a:r>
            <a:r>
              <a:rPr lang="en-US" dirty="0" err="1"/>
              <a:t>RCommander</a:t>
            </a:r>
            <a:endParaRPr lang="en-US" dirty="0"/>
          </a:p>
        </p:txBody>
      </p:sp>
      <p:pic>
        <p:nvPicPr>
          <p:cNvPr id="4" name="Picture 2" descr="Image result for like taking candy from a baby">
            <a:extLst>
              <a:ext uri="{FF2B5EF4-FFF2-40B4-BE49-F238E27FC236}">
                <a16:creationId xmlns:a16="http://schemas.microsoft.com/office/drawing/2014/main" id="{9D6946AD-4293-B14E-8D70-17313ECAB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132" y="1270000"/>
            <a:ext cx="5447072" cy="544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52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Saving your RC Dataset</a:t>
            </a: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endParaRPr lang="en-US" sz="22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532A963-51D6-3F42-96AD-A34E5A2A1179}"/>
              </a:ext>
            </a:extLst>
          </p:cNvPr>
          <p:cNvSpPr txBox="1">
            <a:spLocks/>
          </p:cNvSpPr>
          <p:nvPr/>
        </p:nvSpPr>
        <p:spPr>
          <a:xfrm>
            <a:off x="1408555" y="1571625"/>
            <a:ext cx="7692584" cy="5286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54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5400" dirty="0">
                <a:solidFill>
                  <a:schemeClr val="accent2"/>
                </a:solidFill>
              </a:rPr>
              <a:t>This is the MOST IMPORTANT thing you will ever do in your life.</a:t>
            </a:r>
          </a:p>
          <a:p>
            <a:pPr marL="0" indent="0">
              <a:buFont typeface="Wingdings 3" charset="2"/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Font typeface="Wingdings 3" charset="2"/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063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749</TotalTime>
  <Words>196</Words>
  <Application>Microsoft Macintosh PowerPoint</Application>
  <PresentationFormat>Widescreen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Analyzing Data</vt:lpstr>
      <vt:lpstr>Data analysis programs</vt:lpstr>
      <vt:lpstr>Status of your data</vt:lpstr>
      <vt:lpstr>Downloading Rcommander  (skip if it’s still on your computer from Stats)</vt:lpstr>
      <vt:lpstr>Starting up RCommander</vt:lpstr>
      <vt:lpstr>Importing your Excel file into RC</vt:lpstr>
      <vt:lpstr>Importing your Excel file into RC</vt:lpstr>
      <vt:lpstr>Importing your data into RCommander</vt:lpstr>
      <vt:lpstr>Saving your RC Dataset</vt:lpstr>
      <vt:lpstr>Saving your RC Dataset</vt:lpstr>
      <vt:lpstr>Saving your RC Dataset</vt:lpstr>
      <vt:lpstr>Viewing your RC Dataset</vt:lpstr>
      <vt:lpstr>Viewing your RC Dataset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and analyzying a data set</dc:title>
  <dc:creator>The Darkness</dc:creator>
  <cp:lastModifiedBy>The Darkness</cp:lastModifiedBy>
  <cp:revision>48</cp:revision>
  <dcterms:created xsi:type="dcterms:W3CDTF">2019-11-04T14:26:43Z</dcterms:created>
  <dcterms:modified xsi:type="dcterms:W3CDTF">2019-11-14T20:11:16Z</dcterms:modified>
</cp:coreProperties>
</file>