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304" r:id="rId2"/>
    <p:sldId id="316" r:id="rId3"/>
    <p:sldId id="314" r:id="rId4"/>
    <p:sldId id="3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for conducting different analyses in 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 – Go!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One-way ANOVA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(RM ANOVA)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</a:t>
            </a:r>
            <a:r>
              <a:rPr lang="en-US" sz="3200">
                <a:solidFill>
                  <a:schemeClr val="accent1">
                    <a:lumMod val="20000"/>
                    <a:lumOff val="80000"/>
                  </a:schemeClr>
                </a:solidFill>
              </a:rPr>
              <a:t>RM Factorial ANOVA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 – Go!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942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29263"/>
            <a:ext cx="8866716" cy="1328737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80B2EF-F20D-2D48-B0FF-0F83E3286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604962"/>
            <a:ext cx="8310392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ANOVA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EA0608-176B-A744-B386-C18A6006F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270000"/>
            <a:ext cx="7581900" cy="364490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C80F019-CE3A-2946-9E1C-0053DAC558F8}"/>
              </a:ext>
            </a:extLst>
          </p:cNvPr>
          <p:cNvSpPr txBox="1">
            <a:spLocks/>
          </p:cNvSpPr>
          <p:nvPr/>
        </p:nvSpPr>
        <p:spPr>
          <a:xfrm>
            <a:off x="677334" y="5172075"/>
            <a:ext cx="10058400" cy="16859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</a:rPr>
              <a:t>Select your IV (blue rectangle)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Select your DV (red rectangle)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the ‘Options’ tab (purple arrow)</a:t>
            </a:r>
            <a:endParaRPr lang="en-US" sz="3200" dirty="0"/>
          </a:p>
          <a:p>
            <a:endParaRPr lang="en-US" sz="3200" dirty="0"/>
          </a:p>
          <a:p>
            <a:pPr marL="0" indent="0">
              <a:buFont typeface="Wingdings 3" charset="2"/>
              <a:buNone/>
            </a:pPr>
            <a:endParaRPr lang="en-US" sz="3200" dirty="0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AC0F2AEE-6D82-9D44-8516-C15F3F18F04B}"/>
              </a:ext>
            </a:extLst>
          </p:cNvPr>
          <p:cNvSpPr/>
          <p:nvPr/>
        </p:nvSpPr>
        <p:spPr>
          <a:xfrm>
            <a:off x="785813" y="2300287"/>
            <a:ext cx="2181668" cy="1100138"/>
          </a:xfrm>
          <a:prstGeom prst="fram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0174BB95-2908-0343-B706-67F63DBC46B7}"/>
              </a:ext>
            </a:extLst>
          </p:cNvPr>
          <p:cNvSpPr/>
          <p:nvPr/>
        </p:nvSpPr>
        <p:spPr>
          <a:xfrm>
            <a:off x="3224657" y="2300288"/>
            <a:ext cx="3018981" cy="1645443"/>
          </a:xfrm>
          <a:prstGeom prst="frame">
            <a:avLst>
              <a:gd name="adj1" fmla="val 6806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7C4E6EEB-7393-294C-8E1A-9E8B72CBFF81}"/>
              </a:ext>
            </a:extLst>
          </p:cNvPr>
          <p:cNvSpPr/>
          <p:nvPr/>
        </p:nvSpPr>
        <p:spPr>
          <a:xfrm rot="5400000">
            <a:off x="2583306" y="1483782"/>
            <a:ext cx="295805" cy="784226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4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29263"/>
            <a:ext cx="8866716" cy="132873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Check all three check boxes.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OK.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919EEB-945B-7E4E-B0A6-96BE95184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270000"/>
            <a:ext cx="7518400" cy="3619500"/>
          </a:xfrm>
          <a:prstGeom prst="rect">
            <a:avLst/>
          </a:prstGeom>
        </p:spPr>
      </p:pic>
      <p:sp>
        <p:nvSpPr>
          <p:cNvPr id="6" name="Frame 5">
            <a:extLst>
              <a:ext uri="{FF2B5EF4-FFF2-40B4-BE49-F238E27FC236}">
                <a16:creationId xmlns:a16="http://schemas.microsoft.com/office/drawing/2014/main" id="{8030E4CE-D576-CB47-A299-BA68D153B56E}"/>
              </a:ext>
            </a:extLst>
          </p:cNvPr>
          <p:cNvSpPr/>
          <p:nvPr/>
        </p:nvSpPr>
        <p:spPr>
          <a:xfrm>
            <a:off x="828675" y="2114550"/>
            <a:ext cx="385763" cy="828675"/>
          </a:xfrm>
          <a:prstGeom prst="fram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511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645</TotalTime>
  <Words>93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Links for conducting different analyses in RC</vt:lpstr>
      <vt:lpstr>One-Way ANOVA</vt:lpstr>
      <vt:lpstr>One-Way ANOVA</vt:lpstr>
      <vt:lpstr>One-Way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47</cp:revision>
  <dcterms:created xsi:type="dcterms:W3CDTF">2019-11-04T14:26:43Z</dcterms:created>
  <dcterms:modified xsi:type="dcterms:W3CDTF">2019-11-08T02:02:15Z</dcterms:modified>
</cp:coreProperties>
</file>