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98" r:id="rId2"/>
    <p:sldId id="330" r:id="rId3"/>
    <p:sldId id="33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for conducting different analyses in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 – Go!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Correlation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 – Go!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980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B8F6CC-8476-174F-ADCB-E590B219E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444625"/>
            <a:ext cx="8704417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02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257800"/>
            <a:ext cx="8866716" cy="1771648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Select variables of interest (red rectangle)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Pairwise p-values (purple arrow)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BB7B79-0320-9442-A757-F30339DE9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270000"/>
            <a:ext cx="5986799" cy="3987800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D66AC652-18F9-1540-993D-59AD8DEAEE24}"/>
              </a:ext>
            </a:extLst>
          </p:cNvPr>
          <p:cNvSpPr/>
          <p:nvPr/>
        </p:nvSpPr>
        <p:spPr>
          <a:xfrm>
            <a:off x="571500" y="1543051"/>
            <a:ext cx="2428875" cy="1371600"/>
          </a:xfrm>
          <a:prstGeom prst="frame">
            <a:avLst>
              <a:gd name="adj1" fmla="val 6854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467836E7-A1E8-FF43-BB22-FE91847DF974}"/>
              </a:ext>
            </a:extLst>
          </p:cNvPr>
          <p:cNvSpPr/>
          <p:nvPr/>
        </p:nvSpPr>
        <p:spPr>
          <a:xfrm rot="10800000">
            <a:off x="2218179" y="4273549"/>
            <a:ext cx="671513" cy="222248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558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645</TotalTime>
  <Words>74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Links for conducting different analyses in RC</vt:lpstr>
      <vt:lpstr>Correlation</vt:lpstr>
      <vt:lpstr>Correlation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47</cp:revision>
  <dcterms:created xsi:type="dcterms:W3CDTF">2019-11-04T14:26:43Z</dcterms:created>
  <dcterms:modified xsi:type="dcterms:W3CDTF">2019-11-08T02:00:23Z</dcterms:modified>
</cp:coreProperties>
</file>