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302" r:id="rId2"/>
    <p:sldId id="309" r:id="rId3"/>
    <p:sldId id="310" r:id="rId4"/>
    <p:sldId id="31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for conducting different analyses in 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 – Go!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Independent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</a:t>
            </a:r>
            <a:r>
              <a:rPr lang="en-US" sz="3200">
                <a:solidFill>
                  <a:schemeClr val="accent1">
                    <a:lumMod val="20000"/>
                    <a:lumOff val="80000"/>
                  </a:schemeClr>
                </a:solidFill>
              </a:rPr>
              <a:t>RM Factorial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ANOVA)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 – Go!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562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B0882E-6FDE-7843-8A4C-586E596A2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275" y="1930400"/>
            <a:ext cx="8295746" cy="309880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770C3A2-B68D-9845-9398-487A14E00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1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57839"/>
            <a:ext cx="10058400" cy="1328737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Select your IV (blue rectangle)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Select your DV (red rectangle)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the ‘Options’ tab (purple arrow)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B0882E-6FDE-7843-8A4C-586E596A2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275" y="1930400"/>
            <a:ext cx="8295746" cy="3098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885111-FEC6-C846-B2C2-2F21395BD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275" y="1930400"/>
            <a:ext cx="7543800" cy="3314700"/>
          </a:xfrm>
          <a:prstGeom prst="rect">
            <a:avLst/>
          </a:prstGeom>
        </p:spPr>
      </p:pic>
      <p:sp>
        <p:nvSpPr>
          <p:cNvPr id="7" name="Frame 6">
            <a:extLst>
              <a:ext uri="{FF2B5EF4-FFF2-40B4-BE49-F238E27FC236}">
                <a16:creationId xmlns:a16="http://schemas.microsoft.com/office/drawing/2014/main" id="{F512C4A2-65C8-1E49-ACDC-06B33D25EA37}"/>
              </a:ext>
            </a:extLst>
          </p:cNvPr>
          <p:cNvSpPr/>
          <p:nvPr/>
        </p:nvSpPr>
        <p:spPr>
          <a:xfrm>
            <a:off x="803275" y="2658269"/>
            <a:ext cx="2425700" cy="1071562"/>
          </a:xfrm>
          <a:prstGeom prst="fram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9621DCE4-40BD-8840-883F-B3900A814DC5}"/>
              </a:ext>
            </a:extLst>
          </p:cNvPr>
          <p:cNvSpPr/>
          <p:nvPr/>
        </p:nvSpPr>
        <p:spPr>
          <a:xfrm>
            <a:off x="3414713" y="2658269"/>
            <a:ext cx="2871787" cy="1756569"/>
          </a:xfrm>
          <a:prstGeom prst="frame">
            <a:avLst>
              <a:gd name="adj1" fmla="val 6806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4954F20F-4F0E-914F-94B7-39EE1BC55D7F}"/>
              </a:ext>
            </a:extLst>
          </p:cNvPr>
          <p:cNvSpPr/>
          <p:nvPr/>
        </p:nvSpPr>
        <p:spPr>
          <a:xfrm>
            <a:off x="2016125" y="1538287"/>
            <a:ext cx="295805" cy="784226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7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29263"/>
            <a:ext cx="8866716" cy="132873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Check ‘Yes’ under ‘Assume equal variances.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OK.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BBE89CF-155B-1F45-8E39-325F40C36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817688"/>
            <a:ext cx="7531100" cy="3251200"/>
          </a:xfrm>
          <a:prstGeom prst="rect">
            <a:avLst/>
          </a:prstGeom>
        </p:spPr>
      </p:pic>
      <p:sp>
        <p:nvSpPr>
          <p:cNvPr id="13" name="Left Arrow 12">
            <a:extLst>
              <a:ext uri="{FF2B5EF4-FFF2-40B4-BE49-F238E27FC236}">
                <a16:creationId xmlns:a16="http://schemas.microsoft.com/office/drawing/2014/main" id="{AD14E3FD-9F33-3D43-AE39-DADA27B76627}"/>
              </a:ext>
            </a:extLst>
          </p:cNvPr>
          <p:cNvSpPr/>
          <p:nvPr/>
        </p:nvSpPr>
        <p:spPr>
          <a:xfrm>
            <a:off x="5972176" y="3000375"/>
            <a:ext cx="914400" cy="320675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828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645</TotalTime>
  <Words>100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Links for conducting different analyses in RC</vt:lpstr>
      <vt:lpstr>Independent Samples t-test</vt:lpstr>
      <vt:lpstr>Independent Samples t-test</vt:lpstr>
      <vt:lpstr>Independent Samples t-test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47</cp:revision>
  <dcterms:created xsi:type="dcterms:W3CDTF">2019-11-04T14:26:43Z</dcterms:created>
  <dcterms:modified xsi:type="dcterms:W3CDTF">2019-11-08T02:01:43Z</dcterms:modified>
</cp:coreProperties>
</file>