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303" r:id="rId2"/>
    <p:sldId id="312" r:id="rId3"/>
    <p:sldId id="31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for conducting different analyses in 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 – Go!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Paired samples t-test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</a:t>
            </a:r>
            <a:r>
              <a:rPr lang="en-US" sz="3200">
                <a:solidFill>
                  <a:schemeClr val="accent1">
                    <a:lumMod val="20000"/>
                    <a:lumOff val="80000"/>
                  </a:schemeClr>
                </a:solidFill>
              </a:rPr>
              <a:t>RM Factorial 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ANOVA)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 – Go!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837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Paired Samples t-test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29000D-4A4B-9847-816B-D1694337B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1562100"/>
            <a:ext cx="8288827" cy="313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08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Paired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29263"/>
            <a:ext cx="8866716" cy="1328737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Choose the two variables you wish to compare.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OK.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95091D-9A99-E44E-A056-C39C8FD25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428750"/>
            <a:ext cx="74549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5387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645</TotalTime>
  <Words>72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Links for conducting different analyses in RC</vt:lpstr>
      <vt:lpstr>Paired Samples t-test</vt:lpstr>
      <vt:lpstr>Paired Samples t-test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47</cp:revision>
  <dcterms:created xsi:type="dcterms:W3CDTF">2019-11-04T14:26:43Z</dcterms:created>
  <dcterms:modified xsi:type="dcterms:W3CDTF">2019-11-08T02:01:59Z</dcterms:modified>
</cp:coreProperties>
</file>