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22" r:id="rId2"/>
    <p:sldId id="327" r:id="rId3"/>
    <p:sldId id="328" r:id="rId4"/>
    <p:sldId id="32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for conducting different analyses in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</a:t>
            </a:r>
            <a:r>
              <a:rPr lang="en-US" sz="3200" dirty="0">
                <a:solidFill>
                  <a:schemeClr val="accent2"/>
                </a:solidFill>
              </a:rPr>
              <a:t>RM Factorial ANOVA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 – Go!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875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07A791-EFA3-804B-9DB0-E7D2117FF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398587"/>
            <a:ext cx="8344492" cy="348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1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572002"/>
            <a:ext cx="8866716" cy="210026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Enter the name of your IVs (e.g., </a:t>
            </a:r>
            <a:r>
              <a:rPr lang="en-US" sz="3200" dirty="0" err="1">
                <a:solidFill>
                  <a:schemeClr val="accent2"/>
                </a:solidFill>
              </a:rPr>
              <a:t>Type_of_test</a:t>
            </a:r>
            <a:r>
              <a:rPr lang="en-US" sz="3200" dirty="0">
                <a:solidFill>
                  <a:schemeClr val="accent2"/>
                </a:solidFill>
              </a:rPr>
              <a:t> and </a:t>
            </a:r>
            <a:r>
              <a:rPr lang="en-US" sz="3200" dirty="0" err="1">
                <a:solidFill>
                  <a:schemeClr val="accent2"/>
                </a:solidFill>
              </a:rPr>
              <a:t>Alone_Group</a:t>
            </a:r>
            <a:r>
              <a:rPr lang="en-US" sz="3200" dirty="0">
                <a:solidFill>
                  <a:schemeClr val="accent2"/>
                </a:solidFill>
              </a:rPr>
              <a:t>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Enter the number of levels (e.g., 2)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B66167-E152-D14F-BCE3-01C750FF7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270000"/>
            <a:ext cx="7689246" cy="297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0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4A8F126-35D2-E04D-9B26-6298C4BB0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21" y="1141413"/>
            <a:ext cx="5309129" cy="37217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Factorial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57801"/>
            <a:ext cx="8866716" cy="1600200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Ignore #1.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Use the drop-down menu in #2 (purple arrow) to enter your variables.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Enter between subjects IV in #3 if applicable.  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42753ED7-C68C-1845-AADE-0DE0587FBECD}"/>
              </a:ext>
            </a:extLst>
          </p:cNvPr>
          <p:cNvSpPr/>
          <p:nvPr/>
        </p:nvSpPr>
        <p:spPr>
          <a:xfrm>
            <a:off x="4861368" y="2325017"/>
            <a:ext cx="1057275" cy="902493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118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647</TotalTime>
  <Words>135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Links for conducting different analyses in RC</vt:lpstr>
      <vt:lpstr>Repeated Measures Factorial ANOVA</vt:lpstr>
      <vt:lpstr>Repeated Measures Factorial ANOVA</vt:lpstr>
      <vt:lpstr>Repeated Measures Factorial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47</cp:revision>
  <dcterms:created xsi:type="dcterms:W3CDTF">2019-11-04T14:26:43Z</dcterms:created>
  <dcterms:modified xsi:type="dcterms:W3CDTF">2019-11-08T01:59:44Z</dcterms:modified>
</cp:coreProperties>
</file>