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98" r:id="rId2"/>
    <p:sldId id="34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FF"/>
    <a:srgbClr val="174CFC"/>
    <a:srgbClr val="396D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4"/>
    <p:restoredTop sz="94586"/>
  </p:normalViewPr>
  <p:slideViewPr>
    <p:cSldViewPr snapToGrid="0" snapToObjects="1">
      <p:cViewPr varScale="1">
        <p:scale>
          <a:sx n="87" d="100"/>
          <a:sy n="87" d="100"/>
        </p:scale>
        <p:origin x="224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75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6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1075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16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4581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00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97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45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8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3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12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1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1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4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6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6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953363" cy="1320800"/>
          </a:xfrm>
        </p:spPr>
        <p:txBody>
          <a:bodyPr/>
          <a:lstStyle/>
          <a:p>
            <a:r>
              <a:rPr lang="en-US" dirty="0"/>
              <a:t>How to reports results from </a:t>
            </a:r>
            <a:r>
              <a:rPr lang="en-US" dirty="0" err="1"/>
              <a:t>RCommander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Independent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One-way ANOVA (RM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(RM Factorial ANOVA)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Correlation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Regression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27871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6B48A-ED48-FD44-B54F-1E72B734D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783684-D196-9143-8744-EFD6C957D778}"/>
              </a:ext>
            </a:extLst>
          </p:cNvPr>
          <p:cNvSpPr txBox="1"/>
          <p:nvPr/>
        </p:nvSpPr>
        <p:spPr>
          <a:xfrm>
            <a:off x="677334" y="1379577"/>
            <a:ext cx="859666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urier" pitchFamily="2" charset="0"/>
              </a:rPr>
              <a:t>	</a:t>
            </a:r>
            <a:r>
              <a:rPr lang="en-US" dirty="0">
                <a:latin typeface="Courier" pitchFamily="2" charset="0"/>
              </a:rPr>
              <a:t>Pearson's product-moment correlation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data:  Inter and PVD</a:t>
            </a:r>
          </a:p>
          <a:p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t = 1.2724,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df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118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, p-value =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0.2057</a:t>
            </a:r>
          </a:p>
          <a:p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alternative hypothesis: true correlation is not equal to 0</a:t>
            </a:r>
          </a:p>
          <a:p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95 percent confidence interval:</a:t>
            </a:r>
          </a:p>
          <a:p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-0.06424573  0.28953912</a:t>
            </a:r>
          </a:p>
          <a:p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sample estimates:</a:t>
            </a:r>
          </a:p>
          <a:p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  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cor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</a:t>
            </a:r>
          </a:p>
          <a:p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0.1163353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was not a significant correlation between interpersonal disgust and perceived vulnerability to disease, r (118) = .12, p = .206.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600" dirty="0"/>
            </a:b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36856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{8D7D9EB6-1EB1-EB45-B4A3-F67B519DA272}tf10001060</Template>
  <TotalTime>264</TotalTime>
  <Words>33</Words>
  <Application>Microsoft Macintosh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Courier</vt:lpstr>
      <vt:lpstr>Times New Roman</vt:lpstr>
      <vt:lpstr>Trebuchet MS</vt:lpstr>
      <vt:lpstr>Wingdings 3</vt:lpstr>
      <vt:lpstr>Facet</vt:lpstr>
      <vt:lpstr>How to reports results from RCommander</vt:lpstr>
      <vt:lpstr>Correlation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Reporting your results</dc:title>
  <dc:creator>The Darkness</dc:creator>
  <cp:lastModifiedBy>The Darkness</cp:lastModifiedBy>
  <cp:revision>25</cp:revision>
  <dcterms:created xsi:type="dcterms:W3CDTF">2019-11-21T16:18:35Z</dcterms:created>
  <dcterms:modified xsi:type="dcterms:W3CDTF">2019-11-21T20:42:51Z</dcterms:modified>
</cp:coreProperties>
</file>