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2" r:id="rId2"/>
    <p:sldId id="32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17389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143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2801D-C467-854D-94CA-96FBB4689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5966D-FC75-EA4F-A7F1-3B63DA290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252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	Two Sample t-test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data:  Moral by </a:t>
            </a:r>
            <a:r>
              <a:rPr lang="en-US" sz="2000" b="1" dirty="0" err="1">
                <a:solidFill>
                  <a:srgbClr val="0051FF"/>
                </a:solidFill>
                <a:latin typeface="Courier" pitchFamily="2" charset="0"/>
              </a:rPr>
              <a:t>Pol_grp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t =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2.1246</a:t>
            </a: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, </a:t>
            </a:r>
            <a:r>
              <a:rPr lang="en-US" sz="2000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118</a:t>
            </a: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, p-value =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0.03571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alternative hypothesis: true difference in means is not equal to 0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95 percent confidence interval: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  0.4456922 12.6764367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sample estimates: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mean in group Conservative      mean in group Liberal 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                  72.65714                   66.09608 </a:t>
            </a:r>
          </a:p>
        </p:txBody>
      </p:sp>
    </p:spTree>
    <p:extLst>
      <p:ext uri="{BB962C8B-B14F-4D97-AF65-F5344CB8AC3E}">
        <p14:creationId xmlns:p14="http://schemas.microsoft.com/office/powerpoint/2010/main" val="16664255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260</TotalTime>
  <Words>35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</vt:lpstr>
      <vt:lpstr>Trebuchet MS</vt:lpstr>
      <vt:lpstr>Wingdings 3</vt:lpstr>
      <vt:lpstr>Facet</vt:lpstr>
      <vt:lpstr>How to reports results from RCommander</vt:lpstr>
      <vt:lpstr>Independent samples t-test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18</cp:revision>
  <dcterms:created xsi:type="dcterms:W3CDTF">2019-11-21T16:18:35Z</dcterms:created>
  <dcterms:modified xsi:type="dcterms:W3CDTF">2019-11-21T20:38:55Z</dcterms:modified>
</cp:coreProperties>
</file>