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02" r:id="rId2"/>
    <p:sldId id="326" r:id="rId3"/>
    <p:sldId id="32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717389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1435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2801D-C467-854D-94CA-96FBB4689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5966D-FC75-EA4F-A7F1-3B63DA290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252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	Two Sample t-test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data:  Moral by </a:t>
            </a:r>
            <a:r>
              <a:rPr lang="en-US" sz="2000" b="1" dirty="0" err="1">
                <a:solidFill>
                  <a:srgbClr val="0051FF"/>
                </a:solidFill>
                <a:latin typeface="Courier" pitchFamily="2" charset="0"/>
              </a:rPr>
              <a:t>Pol_grp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t = </a:t>
            </a:r>
            <a:r>
              <a:rPr lang="en-US" sz="2000" b="1" dirty="0">
                <a:solidFill>
                  <a:srgbClr val="FF0000"/>
                </a:solidFill>
                <a:latin typeface="Courier" pitchFamily="2" charset="0"/>
              </a:rPr>
              <a:t>2.1246</a:t>
            </a: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, </a:t>
            </a:r>
            <a:r>
              <a:rPr lang="en-US" sz="2000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Courier" pitchFamily="2" charset="0"/>
              </a:rPr>
              <a:t>118</a:t>
            </a: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, p-value = </a:t>
            </a:r>
            <a:r>
              <a:rPr lang="en-US" sz="2000" b="1" dirty="0">
                <a:solidFill>
                  <a:srgbClr val="FF0000"/>
                </a:solidFill>
                <a:latin typeface="Courier" pitchFamily="2" charset="0"/>
              </a:rPr>
              <a:t>0.03571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alternative hypothesis: true difference in means is not equal to 0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95 percent confidence interval: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  0.4456922 12.6764367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sample estimates: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mean in group Conservative      mean in group Liberal 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                  72.65714                   66.09608 </a:t>
            </a:r>
          </a:p>
        </p:txBody>
      </p:sp>
    </p:spTree>
    <p:extLst>
      <p:ext uri="{BB962C8B-B14F-4D97-AF65-F5344CB8AC3E}">
        <p14:creationId xmlns:p14="http://schemas.microsoft.com/office/powerpoint/2010/main" val="1666425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B2CF-C6C0-A54F-9796-89E6F4B0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8A124-EA92-3A47-8CDB-11587C93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36716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independent samples t-test indicate that there was a significant difference in morality ratings for liberals and conservatives, t (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118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2.125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 = .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036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Conservatives (M = 72.66, SD = 13.90) rated the vignettes as more immoral than liberals (M = 66.10, SD = 15.94).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733A4-971E-1E4E-9332-A5387098614F}"/>
              </a:ext>
            </a:extLst>
          </p:cNvPr>
          <p:cNvSpPr txBox="1"/>
          <p:nvPr/>
        </p:nvSpPr>
        <p:spPr>
          <a:xfrm>
            <a:off x="3923071" y="5023418"/>
            <a:ext cx="5350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Note</a:t>
            </a:r>
            <a:r>
              <a:rPr lang="en-US" dirty="0">
                <a:solidFill>
                  <a:schemeClr val="accent2"/>
                </a:solidFill>
              </a:rPr>
              <a:t>: the standard deviations are not given with the t-test output; you need to get that separately by running the numerical summaries by groups.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4026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261</TotalTime>
  <Words>123</Words>
  <Application>Microsoft Macintosh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Courier</vt:lpstr>
      <vt:lpstr>Times New Roman</vt:lpstr>
      <vt:lpstr>Trebuchet MS</vt:lpstr>
      <vt:lpstr>Wingdings 3</vt:lpstr>
      <vt:lpstr>Facet</vt:lpstr>
      <vt:lpstr>How to reports results from RCommander</vt:lpstr>
      <vt:lpstr>Independent samples t-test</vt:lpstr>
      <vt:lpstr>Independent samples t-test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19</cp:revision>
  <dcterms:created xsi:type="dcterms:W3CDTF">2019-11-21T16:18:35Z</dcterms:created>
  <dcterms:modified xsi:type="dcterms:W3CDTF">2019-11-21T20:39:39Z</dcterms:modified>
</cp:coreProperties>
</file>