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43" r:id="rId2"/>
    <p:sldId id="346" r:id="rId3"/>
    <p:sldId id="34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27105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Simple Regression / </a:t>
            </a:r>
            <a:r>
              <a:rPr lang="en-US" sz="3200" dirty="0">
                <a:solidFill>
                  <a:schemeClr val="accent2"/>
                </a:solidFill>
              </a:rPr>
              <a:t>Multiple 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657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1EEB0-991D-3949-AE73-F7D1724AA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0F223-2882-F44C-BA3A-14DDE1120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48653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Coefficients: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        Estimate  Std. Error  t value   </a:t>
            </a:r>
            <a:r>
              <a:rPr lang="en-US" sz="1600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(&gt;|t|)  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(Intercept)  87.3278     9.7917   8.919    8.05e-15 ***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Core    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-15.5615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 4.3489  -3.578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0.000506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r>
              <a:rPr lang="en-US" sz="1600" dirty="0" err="1">
                <a:solidFill>
                  <a:srgbClr val="0051FF"/>
                </a:solidFill>
                <a:latin typeface="Courier" pitchFamily="2" charset="0"/>
              </a:rPr>
              <a:t>DeathBody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-0.2358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 2.8328  -0.083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0.933800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Inter     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0.6266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 4.2524   0.147  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0.883118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 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---</a:t>
            </a:r>
          </a:p>
          <a:p>
            <a:pPr marL="0" indent="0">
              <a:buNone/>
            </a:pPr>
            <a:r>
              <a:rPr lang="en-US" sz="1600" dirty="0" err="1">
                <a:solidFill>
                  <a:srgbClr val="0051FF"/>
                </a:solidFill>
                <a:latin typeface="Courier" pitchFamily="2" charset="0"/>
              </a:rPr>
              <a:t>Signif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. codes:  0 '***' 0.001 '**' 0.01 '*' 0.05 '.' 0.1 ' ' 1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 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Residual standard error: 19.26 on 116 degrees of freedom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Multiple R-squared: 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0.1514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,	Adjusted R-squared:  0.1294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F-statistic: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6.898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on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3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and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116</a:t>
            </a:r>
            <a:r>
              <a:rPr lang="en-US" sz="1600" dirty="0">
                <a:solidFill>
                  <a:srgbClr val="0051FF"/>
                </a:solidFill>
                <a:latin typeface="Courier" pitchFamily="2" charset="0"/>
              </a:rPr>
              <a:t> DF,  p-value: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0.0002579</a:t>
            </a:r>
            <a:br>
              <a:rPr lang="en-US" sz="1600" dirty="0">
                <a:solidFill>
                  <a:srgbClr val="0051FF"/>
                </a:solidFill>
                <a:latin typeface="Courier" pitchFamily="2" charset="0"/>
              </a:rPr>
            </a:br>
            <a:endParaRPr lang="en-US" sz="1600" dirty="0">
              <a:solidFill>
                <a:srgbClr val="0051FF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98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05C78-B26C-DA49-A3BA-A26C73816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1B580-FA85-A446-ACCD-D08CF1459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37918"/>
            <a:ext cx="8805879" cy="44909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A multiple regression analysis indicated that core, interpersonal, and death/body disgust sensitivity explained a significant amount of the variance in attitudes towards Williams college students, F (</a:t>
            </a:r>
            <a:r>
              <a:rPr lang="en-US" sz="2400" dirty="0">
                <a:solidFill>
                  <a:srgbClr val="FF0000"/>
                </a:solidFill>
              </a:rPr>
              <a:t>3, 116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6.898</a:t>
            </a:r>
            <a:r>
              <a:rPr lang="en-US" sz="2400" dirty="0">
                <a:solidFill>
                  <a:schemeClr val="accent2"/>
                </a:solidFill>
              </a:rPr>
              <a:t>, p &lt; </a:t>
            </a:r>
            <a:r>
              <a:rPr lang="en-US" sz="2400" dirty="0">
                <a:solidFill>
                  <a:srgbClr val="FF0000"/>
                </a:solidFill>
              </a:rPr>
              <a:t>.001</a:t>
            </a:r>
            <a:r>
              <a:rPr lang="en-US" sz="2400" dirty="0">
                <a:solidFill>
                  <a:schemeClr val="accent2"/>
                </a:solidFill>
              </a:rPr>
              <a:t>,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.151</a:t>
            </a:r>
            <a:r>
              <a:rPr lang="en-US" sz="2400" dirty="0">
                <a:solidFill>
                  <a:schemeClr val="accent2"/>
                </a:solidFill>
              </a:rPr>
              <a:t>. The R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indicates that the disgust sensitivity variables explain </a:t>
            </a:r>
            <a:r>
              <a:rPr lang="en-US" sz="2400" dirty="0">
                <a:solidFill>
                  <a:srgbClr val="FF0000"/>
                </a:solidFill>
              </a:rPr>
              <a:t>15.1</a:t>
            </a:r>
            <a:r>
              <a:rPr lang="en-US" sz="2400" dirty="0">
                <a:solidFill>
                  <a:schemeClr val="accent2"/>
                </a:solidFill>
              </a:rPr>
              <a:t>% of the variance in attitude ratings. The slope of the regression equation was significant for core disgust (</a:t>
            </a:r>
            <a:r>
              <a:rPr lang="el-GR" sz="2400" dirty="0">
                <a:solidFill>
                  <a:schemeClr val="accent2"/>
                </a:solidFill>
              </a:rPr>
              <a:t>β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-15.562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.013</a:t>
            </a:r>
            <a:r>
              <a:rPr lang="en-US" sz="2400" dirty="0">
                <a:solidFill>
                  <a:schemeClr val="accent2"/>
                </a:solidFill>
              </a:rPr>
              <a:t>), indicating that the more sensitive a person is to core disgust the less they like Williams College students. The slope was not significant for death/body (</a:t>
            </a:r>
            <a:r>
              <a:rPr lang="el-GR" sz="2400" dirty="0">
                <a:solidFill>
                  <a:schemeClr val="accent2"/>
                </a:solidFill>
              </a:rPr>
              <a:t>β</a:t>
            </a:r>
            <a:r>
              <a:rPr lang="en-US" sz="2400" dirty="0">
                <a:solidFill>
                  <a:schemeClr val="accent2"/>
                </a:solidFill>
              </a:rPr>
              <a:t> =</a:t>
            </a:r>
            <a:r>
              <a:rPr lang="en-US" sz="2400" dirty="0">
                <a:solidFill>
                  <a:srgbClr val="FF0000"/>
                </a:solidFill>
              </a:rPr>
              <a:t> -.236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.93</a:t>
            </a:r>
            <a:r>
              <a:rPr lang="en-US" sz="2400" dirty="0">
                <a:solidFill>
                  <a:schemeClr val="accent2"/>
                </a:solidFill>
              </a:rPr>
              <a:t>) or interpersonal disgust (</a:t>
            </a:r>
            <a:r>
              <a:rPr lang="el-GR" sz="2400" dirty="0">
                <a:solidFill>
                  <a:schemeClr val="accent2"/>
                </a:solidFill>
              </a:rPr>
              <a:t>β</a:t>
            </a:r>
            <a:r>
              <a:rPr lang="en-US" sz="2400" dirty="0">
                <a:solidFill>
                  <a:schemeClr val="accent2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.627</a:t>
            </a:r>
            <a:r>
              <a:rPr lang="en-US" sz="2400" dirty="0">
                <a:solidFill>
                  <a:schemeClr val="accent2"/>
                </a:solidFill>
              </a:rPr>
              <a:t>, p = </a:t>
            </a:r>
            <a:r>
              <a:rPr lang="en-US" sz="2400" dirty="0">
                <a:solidFill>
                  <a:srgbClr val="FF0000"/>
                </a:solidFill>
              </a:rPr>
              <a:t>.88</a:t>
            </a:r>
            <a:r>
              <a:rPr lang="en-US" sz="2400" dirty="0">
                <a:solidFill>
                  <a:schemeClr val="accent2"/>
                </a:solidFill>
              </a:rPr>
              <a:t>) or death/body disgust.</a:t>
            </a:r>
          </a:p>
        </p:txBody>
      </p:sp>
    </p:spTree>
    <p:extLst>
      <p:ext uri="{BB962C8B-B14F-4D97-AF65-F5344CB8AC3E}">
        <p14:creationId xmlns:p14="http://schemas.microsoft.com/office/powerpoint/2010/main" val="34993645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264</TotalTime>
  <Words>246</Words>
  <Application>Microsoft Macintosh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Courier</vt:lpstr>
      <vt:lpstr>Trebuchet MS</vt:lpstr>
      <vt:lpstr>Wingdings 3</vt:lpstr>
      <vt:lpstr>Facet</vt:lpstr>
      <vt:lpstr>How to reports results from RCommander</vt:lpstr>
      <vt:lpstr>Multiple regression</vt:lpstr>
      <vt:lpstr>Multiple regression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27</cp:revision>
  <dcterms:created xsi:type="dcterms:W3CDTF">2019-11-21T16:18:35Z</dcterms:created>
  <dcterms:modified xsi:type="dcterms:W3CDTF">2019-11-21T20:43:35Z</dcterms:modified>
</cp:coreProperties>
</file>