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03" r:id="rId2"/>
    <p:sldId id="328" r:id="rId3"/>
    <p:sldId id="32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91131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558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67523-F2B7-8E48-8E0E-6F970B734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8B19-ED46-AA4B-8ABF-2D6306520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9322072" cy="5042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Paired t-test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data:  After and Before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t = </a:t>
            </a:r>
            <a:r>
              <a:rPr lang="en-US" sz="2400" dirty="0">
                <a:solidFill>
                  <a:srgbClr val="FF0000"/>
                </a:solidFill>
              </a:rPr>
              <a:t>5.4704</a:t>
            </a:r>
            <a:r>
              <a:rPr lang="en-US" sz="2400" dirty="0">
                <a:solidFill>
                  <a:srgbClr val="0051FF"/>
                </a:solidFill>
              </a:rPr>
              <a:t>, </a:t>
            </a:r>
            <a:r>
              <a:rPr lang="en-US" sz="2400" dirty="0" err="1">
                <a:solidFill>
                  <a:srgbClr val="0051FF"/>
                </a:solidFill>
              </a:rPr>
              <a:t>df</a:t>
            </a:r>
            <a:r>
              <a:rPr lang="en-US" sz="2400" dirty="0">
                <a:solidFill>
                  <a:srgbClr val="0051FF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119</a:t>
            </a:r>
            <a:r>
              <a:rPr lang="en-US" sz="2400" dirty="0">
                <a:solidFill>
                  <a:srgbClr val="0051FF"/>
                </a:solidFill>
              </a:rPr>
              <a:t>, p-value = </a:t>
            </a:r>
            <a:r>
              <a:rPr lang="en-US" sz="2400" dirty="0">
                <a:solidFill>
                  <a:srgbClr val="FF0000"/>
                </a:solidFill>
              </a:rPr>
              <a:t>0.0000002523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alternative hypothesis: true difference in means is not equal to 0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95 percent confidence interval: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     0.3881380         0.8285287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sample estimates: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mean of the differences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51FF"/>
                </a:solidFill>
              </a:rPr>
              <a:t>              0.6083333</a:t>
            </a:r>
          </a:p>
        </p:txBody>
      </p:sp>
    </p:spTree>
    <p:extLst>
      <p:ext uri="{BB962C8B-B14F-4D97-AF65-F5344CB8AC3E}">
        <p14:creationId xmlns:p14="http://schemas.microsoft.com/office/powerpoint/2010/main" val="56130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3229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paired samples t-test indicate that there was a significant difference in disgust ratings before and after consuming the jelly bean, t (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5.47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 &lt;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.001</a:t>
            </a:r>
            <a:r>
              <a:rPr lang="en-US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People felt less disgusted before consuming the jelly bean (M = 1.43, SD = 0.83) than they did after (M = 2.03, SD = 1.43).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406877" y="5023418"/>
            <a:ext cx="58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not given with the t-test output; you need to get that separately by running the numerical summaries commands.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450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261</TotalTime>
  <Words>178</Words>
  <Application>Microsoft Macintosh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</vt:lpstr>
      <vt:lpstr>How to reports results from RCommander</vt:lpstr>
      <vt:lpstr>Paired Samples t-test</vt:lpstr>
      <vt:lpstr>Independent samples t-test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20</cp:revision>
  <dcterms:created xsi:type="dcterms:W3CDTF">2019-11-21T16:18:35Z</dcterms:created>
  <dcterms:modified xsi:type="dcterms:W3CDTF">2019-11-21T20:40:10Z</dcterms:modified>
</cp:coreProperties>
</file>