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webextensions/webextension1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92" r:id="rId2"/>
    <p:sldId id="282" r:id="rId3"/>
    <p:sldId id="291" r:id="rId4"/>
    <p:sldId id="28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you are ready to analyze your data</a:t>
            </a:r>
          </a:p>
        </p:txBody>
      </p:sp>
      <p:pic>
        <p:nvPicPr>
          <p:cNvPr id="1026" name="Picture 2" descr="Image result for you need a plan">
            <a:extLst>
              <a:ext uri="{FF2B5EF4-FFF2-40B4-BE49-F238E27FC236}">
                <a16:creationId xmlns:a16="http://schemas.microsoft.com/office/drawing/2014/main" id="{884E11EE-FB7F-034A-9CCD-5FD966F35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452" y="1270000"/>
            <a:ext cx="5400432" cy="541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59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you are ready to analyze your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 err="1"/>
              <a:t>Whomp-Whomp</a:t>
            </a:r>
            <a:endParaRPr lang="en-US" sz="3200" dirty="0"/>
          </a:p>
          <a:p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>
                <a:extLst>
                  <a:ext uri="{FF2B5EF4-FFF2-40B4-BE49-F238E27FC236}">
                    <a16:creationId xmlns:a16="http://schemas.microsoft.com/office/drawing/2014/main" id="{B36AF7CD-FD79-484A-A340-2EE4EEEEA0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69518865"/>
                  </p:ext>
                </p:extLst>
              </p:nvPr>
            </p:nvGraphicFramePr>
            <p:xfrm>
              <a:off x="677334" y="1363980"/>
              <a:ext cx="9271000" cy="52197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dd-in 3">
                <a:extLst>
                  <a:ext uri="{FF2B5EF4-FFF2-40B4-BE49-F238E27FC236}">
                    <a16:creationId xmlns:a16="http://schemas.microsoft.com/office/drawing/2014/main" id="{B36AF7CD-FD79-484A-A340-2EE4EEEEA04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7334" y="1363980"/>
                <a:ext cx="9271000" cy="52197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39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you are ready to analyze your data</a:t>
            </a:r>
          </a:p>
        </p:txBody>
      </p:sp>
      <p:pic>
        <p:nvPicPr>
          <p:cNvPr id="6146" name="Picture 2" descr="Image result for you need a plan">
            <a:extLst>
              <a:ext uri="{FF2B5EF4-FFF2-40B4-BE49-F238E27FC236}">
                <a16:creationId xmlns:a16="http://schemas.microsoft.com/office/drawing/2014/main" id="{D7278F9F-F28C-C045-A154-D733390C9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067" y="1270000"/>
            <a:ext cx="4637202" cy="541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4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an Analysis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205" y="1367646"/>
            <a:ext cx="9519120" cy="49343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2"/>
                </a:solidFill>
              </a:rPr>
              <a:t>A list of the questions you want to address</a:t>
            </a:r>
          </a:p>
          <a:p>
            <a:pPr marL="914400" lvl="1" indent="-514350"/>
            <a:r>
              <a:rPr lang="en-US" sz="3000" dirty="0">
                <a:solidFill>
                  <a:schemeClr val="accent2"/>
                </a:solidFill>
              </a:rPr>
              <a:t>E.G.: Did type of high school influence creativity?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2"/>
                </a:solidFill>
              </a:rPr>
              <a:t>A specification of the Independent and Dependent variables (or predictors and dependent variables).</a:t>
            </a:r>
          </a:p>
          <a:p>
            <a:pPr marL="914400" lvl="1" indent="-514350"/>
            <a:r>
              <a:rPr lang="en-US" sz="3000" dirty="0">
                <a:solidFill>
                  <a:schemeClr val="accent2"/>
                </a:solidFill>
              </a:rPr>
              <a:t>IV = Type of high school</a:t>
            </a:r>
          </a:p>
          <a:p>
            <a:pPr marL="914400" lvl="1" indent="-514350"/>
            <a:r>
              <a:rPr lang="en-US" sz="3000" dirty="0">
                <a:solidFill>
                  <a:schemeClr val="accent2"/>
                </a:solidFill>
              </a:rPr>
              <a:t>DV = Creativity scores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2"/>
                </a:solidFill>
              </a:rPr>
              <a:t>What kind of analysis you are doing</a:t>
            </a:r>
          </a:p>
          <a:p>
            <a:pPr lvl="1"/>
            <a:r>
              <a:rPr lang="en-US" sz="2800" dirty="0">
                <a:solidFill>
                  <a:schemeClr val="accent2"/>
                </a:solidFill>
              </a:rPr>
              <a:t>T-test?  ANOVA?  Correlation?  Regression?</a:t>
            </a:r>
          </a:p>
          <a:p>
            <a:pPr lvl="1"/>
            <a:r>
              <a:rPr lang="en-US" sz="2800" dirty="0">
                <a:solidFill>
                  <a:schemeClr val="accent2"/>
                </a:solidFill>
              </a:rPr>
              <a:t>Make your best guess…then I will help you.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622830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webextensions/webextension1.xml><?xml version="1.0" encoding="utf-8"?>
<we:webextension xmlns:we="http://schemas.microsoft.com/office/webextensions/webextension/2010/11" id="{938B2DA5-DD00-1948-A41B-65C50168CEA2}">
  <we:reference id="wa104221182" version="3.3.0.0" store="en-US" storeType="OMEX"/>
  <we:alternateReferences>
    <we:reference id="WA104221182" version="3.3.0.0" store="WA104221182" storeType="OMEX"/>
  </we:alternateReferences>
  <we:properties>
    <we:property name="autoplay" value="0"/>
    <we:property name="endtime" value="0"/>
    <we:property name="slideId" value="282"/>
    <we:property name="starttime" value="0"/>
    <we:property name="vid" value="&quot;https://www.youtube.com/watch?v=tKdcjJoXeEY&quot;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748</TotalTime>
  <Words>102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Now you are ready to analyze your data</vt:lpstr>
      <vt:lpstr>Now you are ready to analyze your data</vt:lpstr>
      <vt:lpstr>Now you are ready to analyze your data</vt:lpstr>
      <vt:lpstr>Components of an Analysis Plan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48</cp:revision>
  <dcterms:created xsi:type="dcterms:W3CDTF">2019-11-04T14:26:43Z</dcterms:created>
  <dcterms:modified xsi:type="dcterms:W3CDTF">2019-11-14T20:12:14Z</dcterms:modified>
</cp:coreProperties>
</file>