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92" r:id="rId2"/>
    <p:sldId id="282" r:id="rId3"/>
    <p:sldId id="291" r:id="rId4"/>
    <p:sldId id="284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/>
    <p:restoredTop sz="94586"/>
  </p:normalViewPr>
  <p:slideViewPr>
    <p:cSldViewPr snapToGrid="0" snapToObjects="1">
      <p:cViewPr varScale="1">
        <p:scale>
          <a:sx n="90" d="100"/>
          <a:sy n="90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Creativity – Let’s get STARTED!!!</a:t>
            </a:r>
          </a:p>
        </p:txBody>
      </p:sp>
    </p:spTree>
    <p:extLst>
      <p:ext uri="{BB962C8B-B14F-4D97-AF65-F5344CB8AC3E}">
        <p14:creationId xmlns:p14="http://schemas.microsoft.com/office/powerpoint/2010/main" val="317459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9331452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Hands on experience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Different from lab reports in other classes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Start at the beginning and build it from the ground up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The goals are not just build the experiment but to experience the road blocks and frustrations, as well</a:t>
            </a:r>
          </a:p>
          <a:p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39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 and schedule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A274B7-9FC1-8B4B-B183-17918CFBD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9331452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Familiarize ourselves with the literature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Develop research hypotheses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Select the most promising hypotheses to explore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Create groups around each selected hypothesis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Weekly assignments to keep us on track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8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suspect will be the biggest challenges of this course?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05" y="1923700"/>
            <a:ext cx="9519120" cy="4934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Take a few minutes to discuss with the folks at your table.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Then grab a marker and write them out on the board; 2-3 per group.  Be pithy.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228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E116-EB8B-2549-955D-7FD64B8F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Dynamics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2FA2A-56E6-C64E-99B4-EB90790C5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Are you a Jake?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Are you an Abby?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Are you a Zack?</a:t>
            </a:r>
          </a:p>
        </p:txBody>
      </p:sp>
    </p:spTree>
    <p:extLst>
      <p:ext uri="{BB962C8B-B14F-4D97-AF65-F5344CB8AC3E}">
        <p14:creationId xmlns:p14="http://schemas.microsoft.com/office/powerpoint/2010/main" val="397689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advice do you have for me?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05" y="1923700"/>
            <a:ext cx="9519120" cy="4934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Sketch out some potential solutions with your table to the group dynamics problem bearing in mind that Jakes are generally going to be Jakes, </a:t>
            </a:r>
            <a:r>
              <a:rPr lang="en-US" sz="3200" dirty="0" err="1">
                <a:solidFill>
                  <a:schemeClr val="accent2"/>
                </a:solidFill>
              </a:rPr>
              <a:t>Abbys</a:t>
            </a:r>
            <a:r>
              <a:rPr lang="en-US" sz="3200" dirty="0">
                <a:solidFill>
                  <a:schemeClr val="accent2"/>
                </a:solidFill>
              </a:rPr>
              <a:t> are generally going to be </a:t>
            </a:r>
            <a:r>
              <a:rPr lang="en-US" sz="3200" dirty="0" err="1">
                <a:solidFill>
                  <a:schemeClr val="accent2"/>
                </a:solidFill>
              </a:rPr>
              <a:t>Abbys</a:t>
            </a:r>
            <a:r>
              <a:rPr lang="en-US" sz="3200" dirty="0">
                <a:solidFill>
                  <a:schemeClr val="accent2"/>
                </a:solidFill>
              </a:rPr>
              <a:t> and </a:t>
            </a:r>
            <a:r>
              <a:rPr lang="en-US" sz="3200" dirty="0" err="1">
                <a:solidFill>
                  <a:schemeClr val="accent2"/>
                </a:solidFill>
              </a:rPr>
              <a:t>Zacks</a:t>
            </a:r>
            <a:r>
              <a:rPr lang="en-US" sz="3200" dirty="0">
                <a:solidFill>
                  <a:schemeClr val="accent2"/>
                </a:solidFill>
              </a:rPr>
              <a:t> are generally going to be </a:t>
            </a:r>
            <a:r>
              <a:rPr lang="en-US" sz="3200" dirty="0" err="1">
                <a:solidFill>
                  <a:schemeClr val="accent2"/>
                </a:solidFill>
              </a:rPr>
              <a:t>Zacks</a:t>
            </a:r>
            <a:r>
              <a:rPr lang="en-US" sz="32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Then grab a marker and write them out on the board; 2-3 per group.  Be pithy.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373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advice do you have for me about creating groups?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05" y="1923700"/>
            <a:ext cx="9519120" cy="4934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Research interest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Friend groups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Discuss amongst yourselves and then we’ll return to the larger group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126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What advice do you have for me about monitoring groups?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05" y="1923700"/>
            <a:ext cx="9519120" cy="4934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My experience in research methods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Discuss amongst yourselves and then </a:t>
            </a:r>
            <a:r>
              <a:rPr lang="en-US" sz="3200">
                <a:solidFill>
                  <a:schemeClr val="accent2"/>
                </a:solidFill>
              </a:rPr>
              <a:t>we’ll reconvene as a larger group.</a:t>
            </a:r>
            <a:endParaRPr lang="en-US" sz="3200" dirty="0">
              <a:solidFill>
                <a:schemeClr val="accent2"/>
              </a:solidFill>
            </a:endParaRP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9833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767</TotalTime>
  <Words>267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Creativity – Let’s get STARTED!!!</vt:lpstr>
      <vt:lpstr>What are we doing?</vt:lpstr>
      <vt:lpstr>Course website and schedule</vt:lpstr>
      <vt:lpstr>What do you suspect will be the biggest challenges of this course?  </vt:lpstr>
      <vt:lpstr>Group Dynamics</vt:lpstr>
      <vt:lpstr>What advice do you have for me?  </vt:lpstr>
      <vt:lpstr>What advice do you have for me about creating groups?  </vt:lpstr>
      <vt:lpstr>What advice do you have for me about monitoring groups?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50</cp:revision>
  <dcterms:created xsi:type="dcterms:W3CDTF">2019-11-04T14:26:43Z</dcterms:created>
  <dcterms:modified xsi:type="dcterms:W3CDTF">2021-08-31T01:38:06Z</dcterms:modified>
</cp:coreProperties>
</file>