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4" r:id="rId2"/>
    <p:sldId id="330" r:id="rId3"/>
    <p:sldId id="33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50124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One-way ANOVA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366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F6F8CD-D597-3541-B405-0E2CEC571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271" y="1246136"/>
            <a:ext cx="7924800" cy="2425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23EDB4-7474-5A47-AF6F-D91187C44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71" y="3998042"/>
            <a:ext cx="5181600" cy="1689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4B52AB1-A6D7-8749-8B26-E004F8AE76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426" y="3998042"/>
            <a:ext cx="3670300" cy="1930400"/>
          </a:xfrm>
          <a:prstGeom prst="rect">
            <a:avLst/>
          </a:prstGeom>
        </p:spPr>
      </p:pic>
      <p:sp>
        <p:nvSpPr>
          <p:cNvPr id="12" name="Frame 11">
            <a:extLst>
              <a:ext uri="{FF2B5EF4-FFF2-40B4-BE49-F238E27FC236}">
                <a16:creationId xmlns:a16="http://schemas.microsoft.com/office/drawing/2014/main" id="{38630DBC-DBAE-424A-8B6E-1DF8E9B06EF0}"/>
              </a:ext>
            </a:extLst>
          </p:cNvPr>
          <p:cNvSpPr/>
          <p:nvPr/>
        </p:nvSpPr>
        <p:spPr>
          <a:xfrm>
            <a:off x="3790335" y="2654710"/>
            <a:ext cx="4704736" cy="54569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DD45231C-793F-D447-B8F9-9FF2F64941D6}"/>
              </a:ext>
            </a:extLst>
          </p:cNvPr>
          <p:cNvSpPr/>
          <p:nvPr/>
        </p:nvSpPr>
        <p:spPr>
          <a:xfrm>
            <a:off x="1457632" y="4938457"/>
            <a:ext cx="1919749" cy="748685"/>
          </a:xfrm>
          <a:prstGeom prst="frame">
            <a:avLst>
              <a:gd name="adj1" fmla="val 74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87846742-2460-9D4F-A875-AE146F520722}"/>
              </a:ext>
            </a:extLst>
          </p:cNvPr>
          <p:cNvSpPr/>
          <p:nvPr/>
        </p:nvSpPr>
        <p:spPr>
          <a:xfrm>
            <a:off x="7847576" y="4963242"/>
            <a:ext cx="1919749" cy="965200"/>
          </a:xfrm>
          <a:prstGeom prst="frame">
            <a:avLst>
              <a:gd name="adj1" fmla="val 74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9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between subjects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3334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The one-way ANOVA indicated that there was a significant effect of condition on moral judgments, F (</a:t>
            </a:r>
            <a:r>
              <a:rPr lang="en-US" sz="2400" dirty="0">
                <a:solidFill>
                  <a:srgbClr val="FF0000"/>
                </a:solidFill>
              </a:rPr>
              <a:t>2, 88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4.437</a:t>
            </a:r>
            <a:r>
              <a:rPr lang="en-US" sz="2400" dirty="0">
                <a:solidFill>
                  <a:schemeClr val="accent2"/>
                </a:solidFill>
              </a:rPr>
              <a:t>, p &lt; .</a:t>
            </a:r>
            <a:r>
              <a:rPr lang="en-US" sz="2400" dirty="0">
                <a:solidFill>
                  <a:srgbClr val="FF0000"/>
                </a:solidFill>
              </a:rPr>
              <a:t>015</a:t>
            </a:r>
            <a:r>
              <a:rPr lang="en-US" sz="2400" dirty="0">
                <a:solidFill>
                  <a:schemeClr val="accent2"/>
                </a:solidFill>
              </a:rPr>
              <a:t>, η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.</a:t>
            </a:r>
            <a:r>
              <a:rPr lang="en-US" sz="2400" dirty="0">
                <a:solidFill>
                  <a:srgbClr val="FF0000"/>
                </a:solidFill>
              </a:rPr>
              <a:t>092</a:t>
            </a:r>
            <a:r>
              <a:rPr lang="en-US" sz="2400" dirty="0">
                <a:solidFill>
                  <a:schemeClr val="accent2"/>
                </a:solidFill>
              </a:rPr>
              <a:t>. Post-hoc tests indicated that people in the disgusting jellybean condition (M = </a:t>
            </a:r>
            <a:r>
              <a:rPr lang="en-US" sz="2400" dirty="0">
                <a:solidFill>
                  <a:srgbClr val="FF0000"/>
                </a:solidFill>
              </a:rPr>
              <a:t>64.7</a:t>
            </a:r>
            <a:r>
              <a:rPr lang="en-US" sz="2400" dirty="0">
                <a:solidFill>
                  <a:schemeClr val="accent2"/>
                </a:solidFill>
              </a:rPr>
              <a:t>, SE= </a:t>
            </a:r>
            <a:r>
              <a:rPr lang="en-US" sz="2400" dirty="0">
                <a:solidFill>
                  <a:srgbClr val="FF0000"/>
                </a:solidFill>
              </a:rPr>
              <a:t>3.30</a:t>
            </a:r>
            <a:r>
              <a:rPr lang="en-US" sz="2400" dirty="0">
                <a:solidFill>
                  <a:schemeClr val="accent2"/>
                </a:solidFill>
              </a:rPr>
              <a:t>) had significantly harsher morality judgments than people in the sweet condition (M = </a:t>
            </a:r>
            <a:r>
              <a:rPr lang="en-US" sz="2400" dirty="0">
                <a:solidFill>
                  <a:srgbClr val="FF0000"/>
                </a:solidFill>
              </a:rPr>
              <a:t>51.5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3.30</a:t>
            </a:r>
            <a:r>
              <a:rPr lang="en-US" sz="2400" dirty="0">
                <a:solidFill>
                  <a:schemeClr val="accent2"/>
                </a:solidFill>
              </a:rPr>
              <a:t>).  The water condition (M =</a:t>
            </a:r>
            <a:r>
              <a:rPr lang="en-US" sz="2400" dirty="0">
                <a:solidFill>
                  <a:srgbClr val="FF0000"/>
                </a:solidFill>
              </a:rPr>
              <a:t>54.3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3.4</a:t>
            </a:r>
            <a:r>
              <a:rPr lang="en-US" sz="2400" dirty="0">
                <a:solidFill>
                  <a:schemeClr val="accent2"/>
                </a:solidFill>
              </a:rPr>
              <a:t>) did not differ significantly from either the disgusting condition or the sweet conditions.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3242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141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How to reports results from SPSS</vt:lpstr>
      <vt:lpstr>One-way between subjects ANOVA</vt:lpstr>
      <vt:lpstr>One-way between subjects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31</cp:revision>
  <dcterms:created xsi:type="dcterms:W3CDTF">2019-11-21T16:18:35Z</dcterms:created>
  <dcterms:modified xsi:type="dcterms:W3CDTF">2021-08-26T15:53:23Z</dcterms:modified>
</cp:coreProperties>
</file>