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8" r:id="rId2"/>
    <p:sldId id="34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53363" cy="1320800"/>
          </a:xfrm>
        </p:spPr>
        <p:txBody>
          <a:bodyPr/>
          <a:lstStyle/>
          <a:p>
            <a:r>
              <a:rPr lang="en-US" dirty="0"/>
              <a:t>How to reports results from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787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B48A-ED48-FD44-B54F-1E72B734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783684-D196-9143-8744-EFD6C957D778}"/>
              </a:ext>
            </a:extLst>
          </p:cNvPr>
          <p:cNvSpPr txBox="1"/>
          <p:nvPr/>
        </p:nvSpPr>
        <p:spPr>
          <a:xfrm>
            <a:off x="677334" y="3975294"/>
            <a:ext cx="859666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latin typeface="Trebuchet MS" panose="020B0703020202090204" pitchFamily="34" charset="0"/>
                <a:cs typeface="Times New Roman" panose="02020603050405020304" pitchFamily="18" charset="0"/>
              </a:rPr>
              <a:t>There was not a significant correlation between interpersonal disgust and perceived vulnerability to disease, r (79) = .18, p = .104.</a:t>
            </a:r>
            <a:br>
              <a:rPr lang="en-US" sz="2400" dirty="0">
                <a:solidFill>
                  <a:schemeClr val="accent1"/>
                </a:solidFill>
                <a:latin typeface="Trebuchet MS" panose="020B0703020202090204" pitchFamily="34" charset="0"/>
                <a:cs typeface="Times New Roman" panose="02020603050405020304" pitchFamily="18" charset="0"/>
              </a:rPr>
            </a:br>
            <a:br>
              <a:rPr lang="en-US" sz="1600" dirty="0">
                <a:solidFill>
                  <a:schemeClr val="accent1"/>
                </a:solidFill>
                <a:latin typeface="Trebuchet MS" panose="020B0703020202090204" pitchFamily="34" charset="0"/>
              </a:rPr>
            </a:br>
            <a:endParaRPr lang="en-US" sz="1600" dirty="0">
              <a:solidFill>
                <a:schemeClr val="accent1"/>
              </a:solidFill>
              <a:latin typeface="Trebuchet MS" panose="020B070302020209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FB5FD3-2100-644C-9BBE-C55293636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818" y="1270000"/>
            <a:ext cx="3949700" cy="2336800"/>
          </a:xfrm>
          <a:prstGeom prst="rect">
            <a:avLst/>
          </a:prstGeom>
        </p:spPr>
      </p:pic>
      <p:sp>
        <p:nvSpPr>
          <p:cNvPr id="5" name="Frame 4">
            <a:extLst>
              <a:ext uri="{FF2B5EF4-FFF2-40B4-BE49-F238E27FC236}">
                <a16:creationId xmlns:a16="http://schemas.microsoft.com/office/drawing/2014/main" id="{0EAD8083-C14A-C646-AAF9-9D10F6911279}"/>
              </a:ext>
            </a:extLst>
          </p:cNvPr>
          <p:cNvSpPr/>
          <p:nvPr/>
        </p:nvSpPr>
        <p:spPr>
          <a:xfrm>
            <a:off x="6032090" y="1783715"/>
            <a:ext cx="918428" cy="1018479"/>
          </a:xfrm>
          <a:prstGeom prst="frame">
            <a:avLst>
              <a:gd name="adj1" fmla="val 9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685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1410</TotalTime>
  <Words>63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Facet</vt:lpstr>
      <vt:lpstr>How to reports results from SPSS</vt:lpstr>
      <vt:lpstr>Correlation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33</cp:revision>
  <dcterms:created xsi:type="dcterms:W3CDTF">2019-11-21T16:18:35Z</dcterms:created>
  <dcterms:modified xsi:type="dcterms:W3CDTF">2021-08-26T15:56:09Z</dcterms:modified>
</cp:coreProperties>
</file>