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2" r:id="rId2"/>
    <p:sldId id="326" r:id="rId3"/>
    <p:sldId id="32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8/26/21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17389" cy="1320800"/>
          </a:xfrm>
        </p:spPr>
        <p:txBody>
          <a:bodyPr/>
          <a:lstStyle/>
          <a:p>
            <a:r>
              <a:rPr lang="en-US" dirty="0"/>
              <a:t>How to reports results from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143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2801D-C467-854D-94CA-96FBB468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EE2340-0AB0-AD4D-8F30-3ECF87340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9914"/>
            <a:ext cx="12192000" cy="3878171"/>
          </a:xfrm>
          <a:prstGeom prst="rect">
            <a:avLst/>
          </a:prstGeom>
        </p:spPr>
      </p:pic>
      <p:sp>
        <p:nvSpPr>
          <p:cNvPr id="8" name="Frame 7">
            <a:extLst>
              <a:ext uri="{FF2B5EF4-FFF2-40B4-BE49-F238E27FC236}">
                <a16:creationId xmlns:a16="http://schemas.microsoft.com/office/drawing/2014/main" id="{EDF17803-1EAA-1547-B81F-06E432AA0FA7}"/>
              </a:ext>
            </a:extLst>
          </p:cNvPr>
          <p:cNvSpPr/>
          <p:nvPr/>
        </p:nvSpPr>
        <p:spPr>
          <a:xfrm>
            <a:off x="2330245" y="1930401"/>
            <a:ext cx="2094271" cy="930786"/>
          </a:xfrm>
          <a:prstGeom prst="frame">
            <a:avLst>
              <a:gd name="adj1" fmla="val 67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A246F691-E8CD-E64E-BDB8-A8FC883A49A2}"/>
              </a:ext>
            </a:extLst>
          </p:cNvPr>
          <p:cNvSpPr/>
          <p:nvPr/>
        </p:nvSpPr>
        <p:spPr>
          <a:xfrm>
            <a:off x="6233651" y="4487773"/>
            <a:ext cx="1155291" cy="452938"/>
          </a:xfrm>
          <a:prstGeom prst="frame">
            <a:avLst>
              <a:gd name="adj1" fmla="val 11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5B9096A-E12E-3D40-B56F-8B00E69B7E48}"/>
              </a:ext>
            </a:extLst>
          </p:cNvPr>
          <p:cNvSpPr/>
          <p:nvPr/>
        </p:nvSpPr>
        <p:spPr>
          <a:xfrm>
            <a:off x="4586748" y="4487773"/>
            <a:ext cx="860323" cy="452938"/>
          </a:xfrm>
          <a:prstGeom prst="frame">
            <a:avLst>
              <a:gd name="adj1" fmla="val 11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F9C08EFB-EB1F-654A-8163-D13ADB7C2A3D}"/>
              </a:ext>
            </a:extLst>
          </p:cNvPr>
          <p:cNvSpPr/>
          <p:nvPr/>
        </p:nvSpPr>
        <p:spPr>
          <a:xfrm>
            <a:off x="5447071" y="4487773"/>
            <a:ext cx="786580" cy="452938"/>
          </a:xfrm>
          <a:prstGeom prst="frame">
            <a:avLst>
              <a:gd name="adj1" fmla="val 116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2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671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samples t-test indicate that there was no significant difference in morality ratings between liberals and conservatives, t 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0.691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= .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492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Conservatives (M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59.0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SD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did not rate the vignettes as more immoral than liberals (M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56.0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SD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19.1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4026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1410</TotalTime>
  <Words>98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How to reports results from SPSS</vt:lpstr>
      <vt:lpstr>Independent samples t-test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30</cp:revision>
  <dcterms:created xsi:type="dcterms:W3CDTF">2019-11-21T16:18:35Z</dcterms:created>
  <dcterms:modified xsi:type="dcterms:W3CDTF">2021-08-26T15:51:55Z</dcterms:modified>
</cp:coreProperties>
</file>