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43" r:id="rId2"/>
    <p:sldId id="346" r:id="rId3"/>
    <p:sldId id="34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27105" cy="1320800"/>
          </a:xfrm>
        </p:spPr>
        <p:txBody>
          <a:bodyPr/>
          <a:lstStyle/>
          <a:p>
            <a:r>
              <a:rPr lang="en-US" dirty="0"/>
              <a:t>How to reports results from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Simple Regression / </a:t>
            </a:r>
            <a:r>
              <a:rPr lang="en-US" sz="3200" dirty="0">
                <a:solidFill>
                  <a:schemeClr val="accent2"/>
                </a:solidFill>
              </a:rPr>
              <a:t>Multiple 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657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1EEB0-991D-3949-AE73-F7D1724A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regression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6A2E3C-7C9E-8F41-B6C9-9C29716F0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634" y="1306054"/>
            <a:ext cx="6398067" cy="555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8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05C78-B26C-DA49-A3BA-A26C73816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1B580-FA85-A446-ACCD-D08CF1459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37918"/>
            <a:ext cx="8805879" cy="44909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A multiple regression analysis indicated that core, interpersonal, and death/body disgust sensitivity explained a significant amount of the variance in attitudes towards Williams college students, F (</a:t>
            </a:r>
            <a:r>
              <a:rPr lang="en-US" sz="2400" dirty="0">
                <a:solidFill>
                  <a:srgbClr val="FF0000"/>
                </a:solidFill>
              </a:rPr>
              <a:t>3, 7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4.154</a:t>
            </a:r>
            <a:r>
              <a:rPr lang="en-US" sz="2400" dirty="0">
                <a:solidFill>
                  <a:schemeClr val="accent2"/>
                </a:solidFill>
              </a:rPr>
              <a:t>, p &lt; </a:t>
            </a:r>
            <a:r>
              <a:rPr lang="en-US" sz="2400" dirty="0">
                <a:solidFill>
                  <a:srgbClr val="FF0000"/>
                </a:solidFill>
              </a:rPr>
              <a:t>.01</a:t>
            </a:r>
            <a:r>
              <a:rPr lang="en-US" sz="2400" dirty="0">
                <a:solidFill>
                  <a:schemeClr val="accent2"/>
                </a:solidFill>
              </a:rPr>
              <a:t>,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.106</a:t>
            </a:r>
            <a:r>
              <a:rPr lang="en-US" sz="2400" dirty="0">
                <a:solidFill>
                  <a:schemeClr val="accent2"/>
                </a:solidFill>
              </a:rPr>
              <a:t>. The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indicates that the disgust sensitivity variables explain </a:t>
            </a:r>
            <a:r>
              <a:rPr lang="en-US" sz="2400" dirty="0">
                <a:solidFill>
                  <a:srgbClr val="FF0000"/>
                </a:solidFill>
              </a:rPr>
              <a:t>10.6</a:t>
            </a:r>
            <a:r>
              <a:rPr lang="en-US" sz="2400" dirty="0">
                <a:solidFill>
                  <a:schemeClr val="accent2"/>
                </a:solidFill>
              </a:rPr>
              <a:t>% of the variance in attitude ratings. The slope of the regression equation was significant for core disgust </a:t>
            </a:r>
            <a:br>
              <a:rPr lang="en-US" sz="2400" dirty="0">
                <a:solidFill>
                  <a:schemeClr val="accent2"/>
                </a:solidFill>
              </a:rPr>
            </a:br>
            <a:r>
              <a:rPr lang="en-US" sz="2400" dirty="0">
                <a:solidFill>
                  <a:schemeClr val="accent2"/>
                </a:solidFill>
              </a:rPr>
              <a:t>(</a:t>
            </a:r>
            <a:r>
              <a:rPr lang="el-GR" sz="2400" dirty="0">
                <a:solidFill>
                  <a:schemeClr val="accent2"/>
                </a:solidFill>
              </a:rPr>
              <a:t>β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-13.254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.013</a:t>
            </a:r>
            <a:r>
              <a:rPr lang="en-US" sz="2400" dirty="0">
                <a:solidFill>
                  <a:schemeClr val="accent2"/>
                </a:solidFill>
              </a:rPr>
              <a:t>), indicating that the more sensitive a person is to core disgust the less they like Williams College students. The slope was not significant for either death/body (</a:t>
            </a:r>
            <a:r>
              <a:rPr lang="el-GR" sz="2400" dirty="0">
                <a:solidFill>
                  <a:schemeClr val="accent2"/>
                </a:solidFill>
              </a:rPr>
              <a:t>β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=</a:t>
            </a:r>
            <a:r>
              <a:rPr lang="en-US" sz="2400">
                <a:solidFill>
                  <a:srgbClr val="FF0000"/>
                </a:solidFill>
              </a:rPr>
              <a:t> -</a:t>
            </a:r>
            <a:r>
              <a:rPr lang="en-US" sz="2400" dirty="0">
                <a:solidFill>
                  <a:srgbClr val="FF0000"/>
                </a:solidFill>
              </a:rPr>
              <a:t>1.387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.69</a:t>
            </a:r>
            <a:r>
              <a:rPr lang="en-US" sz="2400" dirty="0">
                <a:solidFill>
                  <a:schemeClr val="accent2"/>
                </a:solidFill>
              </a:rPr>
              <a:t>) or interpersonal disgust (</a:t>
            </a:r>
            <a:r>
              <a:rPr lang="el-GR" sz="2400" dirty="0">
                <a:solidFill>
                  <a:schemeClr val="accent2"/>
                </a:solidFill>
              </a:rPr>
              <a:t>β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-0.395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.94</a:t>
            </a:r>
            <a:r>
              <a:rPr lang="en-US" sz="2400" dirty="0">
                <a:solidFill>
                  <a:schemeClr val="accent2"/>
                </a:solidFill>
              </a:rPr>
              <a:t>) or death/body disgust.</a:t>
            </a:r>
          </a:p>
        </p:txBody>
      </p:sp>
    </p:spTree>
    <p:extLst>
      <p:ext uri="{BB962C8B-B14F-4D97-AF65-F5344CB8AC3E}">
        <p14:creationId xmlns:p14="http://schemas.microsoft.com/office/powerpoint/2010/main" val="34993645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1410</TotalTime>
  <Words>190</Words>
  <Application>Microsoft Macintosh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How to reports results from SPSS</vt:lpstr>
      <vt:lpstr>Multiple regression</vt:lpstr>
      <vt:lpstr>Multiple regression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34</cp:revision>
  <dcterms:created xsi:type="dcterms:W3CDTF">2019-11-21T16:18:35Z</dcterms:created>
  <dcterms:modified xsi:type="dcterms:W3CDTF">2021-08-26T15:57:15Z</dcterms:modified>
</cp:coreProperties>
</file>