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7" r:id="rId2"/>
    <p:sldId id="344" r:id="rId3"/>
    <p:sldId id="34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27105" cy="1320800"/>
          </a:xfrm>
        </p:spPr>
        <p:txBody>
          <a:bodyPr/>
          <a:lstStyle/>
          <a:p>
            <a:r>
              <a:rPr lang="en-US" dirty="0"/>
              <a:t>How to reports results from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Simple Regression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/ Multiple Regression</a:t>
            </a:r>
            <a:endParaRPr lang="en-US" sz="3200" dirty="0">
              <a:solidFill>
                <a:schemeClr val="accent2"/>
              </a:solidFill>
            </a:endParaRP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410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A37F5-CBF5-8C42-8076-5A4B824F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regression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79425A-7AC9-B54F-A3D0-7DCF77DDC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461" y="1238865"/>
            <a:ext cx="7008413" cy="561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2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7B862-1C46-FD49-84EF-6EAA4857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27EB-FF8F-4E4C-AA5C-E6B64796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A simple regression indicated that interpersonal disgust explained a marginally significant amount of the variance in Williams college student attitudes, F (</a:t>
            </a:r>
            <a:r>
              <a:rPr lang="en-US" sz="2400" dirty="0">
                <a:solidFill>
                  <a:srgbClr val="FF0000"/>
                </a:solidFill>
              </a:rPr>
              <a:t>1, 79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3.856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.053</a:t>
            </a:r>
            <a:r>
              <a:rPr lang="en-US" sz="2400" dirty="0">
                <a:solidFill>
                  <a:schemeClr val="accent2"/>
                </a:solidFill>
              </a:rPr>
              <a:t>,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.034</a:t>
            </a:r>
            <a:r>
              <a:rPr lang="en-US" sz="2400" dirty="0">
                <a:solidFill>
                  <a:schemeClr val="accent2"/>
                </a:solidFill>
              </a:rPr>
              <a:t>. The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indicates that interpersonal disgust explains </a:t>
            </a:r>
            <a:r>
              <a:rPr lang="en-US" sz="2400" dirty="0">
                <a:solidFill>
                  <a:srgbClr val="FF0000"/>
                </a:solidFill>
              </a:rPr>
              <a:t>3.4% </a:t>
            </a:r>
            <a:r>
              <a:rPr lang="en-US" sz="2400" dirty="0">
                <a:solidFill>
                  <a:schemeClr val="accent2"/>
                </a:solidFill>
              </a:rPr>
              <a:t>of the variance in Williams College attitude ratings. The slope of the regression equation was marginally significant (b= </a:t>
            </a:r>
            <a:r>
              <a:rPr lang="en-US" sz="2400" dirty="0">
                <a:solidFill>
                  <a:srgbClr val="FF0000"/>
                </a:solidFill>
              </a:rPr>
              <a:t>-8.659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.053</a:t>
            </a:r>
            <a:r>
              <a:rPr lang="en-US" sz="2400" dirty="0">
                <a:solidFill>
                  <a:schemeClr val="accent2"/>
                </a:solidFill>
              </a:rPr>
              <a:t>) suggesting a significant inverse relationship between interpersonal disgust and attitude ratings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7604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1410</TotalTime>
  <Words>130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How to reports results from SPSS</vt:lpstr>
      <vt:lpstr>Simple regression</vt:lpstr>
      <vt:lpstr>Simple regression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34</cp:revision>
  <dcterms:created xsi:type="dcterms:W3CDTF">2019-11-21T16:18:35Z</dcterms:created>
  <dcterms:modified xsi:type="dcterms:W3CDTF">2021-08-26T15:56:51Z</dcterms:modified>
</cp:coreProperties>
</file>